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Montserrat SemiBold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Inter"/>
      <p:regular r:id="rId31"/>
      <p:bold r:id="rId32"/>
      <p:italic r:id="rId33"/>
      <p:boldItalic r:id="rId34"/>
    </p:embeddedFont>
    <p:embeddedFont>
      <p:font typeface="Montserrat Medium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66FF117-BFF4-4779-A3F2-BE92D81D29FC}">
  <a:tblStyle styleId="{766FF117-BFF4-4779-A3F2-BE92D81D29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ontserratSemiBold-bold.fntdata"/><Relationship Id="rId23" Type="http://schemas.openxmlformats.org/officeDocument/2006/relationships/font" Target="fonts/MontserratSemiBo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SemiBold-boldItalic.fntdata"/><Relationship Id="rId25" Type="http://schemas.openxmlformats.org/officeDocument/2006/relationships/font" Target="fonts/MontserratSemiBold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Inter-italic.fntdata"/><Relationship Id="rId10" Type="http://schemas.openxmlformats.org/officeDocument/2006/relationships/slide" Target="slides/slide4.xml"/><Relationship Id="rId32" Type="http://schemas.openxmlformats.org/officeDocument/2006/relationships/font" Target="fonts/Inter-bold.fntdata"/><Relationship Id="rId13" Type="http://schemas.openxmlformats.org/officeDocument/2006/relationships/slide" Target="slides/slide7.xml"/><Relationship Id="rId35" Type="http://schemas.openxmlformats.org/officeDocument/2006/relationships/font" Target="fonts/MontserratMedium-regular.fntdata"/><Relationship Id="rId12" Type="http://schemas.openxmlformats.org/officeDocument/2006/relationships/slide" Target="slides/slide6.xml"/><Relationship Id="rId34" Type="http://schemas.openxmlformats.org/officeDocument/2006/relationships/font" Target="fonts/Inter-boldItalic.fntdata"/><Relationship Id="rId15" Type="http://schemas.openxmlformats.org/officeDocument/2006/relationships/slide" Target="slides/slide9.xml"/><Relationship Id="rId37" Type="http://schemas.openxmlformats.org/officeDocument/2006/relationships/font" Target="fonts/MontserratMedium-italic.fntdata"/><Relationship Id="rId14" Type="http://schemas.openxmlformats.org/officeDocument/2006/relationships/slide" Target="slides/slide8.xml"/><Relationship Id="rId36" Type="http://schemas.openxmlformats.org/officeDocument/2006/relationships/font" Target="fonts/MontserratMedium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MontserratMedium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5fc6f885e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25fc6f885e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a5868fc0f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a5868fc0f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a5868fc0f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2a5868fc0f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a5868fc0f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2a5868fc0f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206bb20327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206bb20327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1de95a381e3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1de95a381e3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2ca1a125f34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Google Shape;1232;g2ca1a125f34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2ca1a125f34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2ca1a125f34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de95a381e3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de95a381e3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de95a381e3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de95a381e3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de95a381e3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de95a381e3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a5868fc0f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a5868fc0f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a5868fc0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a5868fc0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1b6cc432ef_0_9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1b6cc432ef_0_9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de95a381e3_0_10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de95a381e3_0_1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a5868fc0f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a5868fc0f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5100" y="1284028"/>
            <a:ext cx="4487400" cy="21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5100" y="3439133"/>
            <a:ext cx="44874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2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" name="Google Shape;46;p15"/>
          <p:cNvSpPr txBox="1"/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3" type="subTitle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4" type="subTitle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6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body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096600"/>
            <a:ext cx="7713600" cy="3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2" name="Google Shape;42;p1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bit.ly/3A1uf1Q" TargetMode="External"/><Relationship Id="rId4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bit.ly/3A1uf1Q" TargetMode="External"/><Relationship Id="rId4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bit.ly/3A1uf1Q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bit.ly/3A1uf1Q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bit.ly/3A1uf1Q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bit.ly/3A1uf1Q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bit.ly/2ZjL1pd" TargetMode="External"/><Relationship Id="rId4" Type="http://schemas.openxmlformats.org/officeDocument/2006/relationships/hyperlink" Target="http://bit.ly/30B07Gq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bit.ly/3A1uf1Q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bit.ly/3A1uf1Q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bit.ly/3A1uf1Q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8.jpg"/><Relationship Id="rId6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bit.ly/3A1uf1Q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hyperlink" Target="https://bit.ly/3A1uf1Q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bit.ly/3A1uf1Q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bit.ly/3A1uf1Q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bit.ly/3A1uf1Q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type="ctrTitle"/>
          </p:nvPr>
        </p:nvSpPr>
        <p:spPr>
          <a:xfrm>
            <a:off x="715100" y="1284028"/>
            <a:ext cx="4487400" cy="21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52" name="Google Shape;52;p16"/>
          <p:cNvSpPr txBox="1"/>
          <p:nvPr>
            <p:ph idx="1" type="subTitle"/>
          </p:nvPr>
        </p:nvSpPr>
        <p:spPr>
          <a:xfrm>
            <a:off x="715100" y="3439133"/>
            <a:ext cx="44874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this template begins</a:t>
            </a:r>
            <a:endParaRPr/>
          </a:p>
        </p:txBody>
      </p:sp>
      <p:sp>
        <p:nvSpPr>
          <p:cNvPr id="53" name="Google Shape;53;p16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" name="Google Shape;54;p16"/>
          <p:cNvPicPr preferRelativeResize="0"/>
          <p:nvPr/>
        </p:nvPicPr>
        <p:blipFill rotWithShape="1">
          <a:blip r:embed="rId4">
            <a:alphaModFix/>
          </a:blip>
          <a:srcRect b="826" l="0" r="0" t="826"/>
          <a:stretch/>
        </p:blipFill>
        <p:spPr>
          <a:xfrm>
            <a:off x="5851625" y="1962125"/>
            <a:ext cx="2498400" cy="122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5" name="Google Shape;55;p16"/>
          <p:cNvSpPr txBox="1"/>
          <p:nvPr/>
        </p:nvSpPr>
        <p:spPr>
          <a:xfrm>
            <a:off x="5727325" y="3625650"/>
            <a:ext cx="1295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Venus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" name="Google Shape;56;p16"/>
          <p:cNvSpPr txBox="1"/>
          <p:nvPr/>
        </p:nvSpPr>
        <p:spPr>
          <a:xfrm>
            <a:off x="5727325" y="3920712"/>
            <a:ext cx="12957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beautiful moons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7" name="Google Shape;57;p16"/>
          <p:cNvSpPr txBox="1"/>
          <p:nvPr/>
        </p:nvSpPr>
        <p:spPr>
          <a:xfrm>
            <a:off x="7178670" y="3625650"/>
            <a:ext cx="1295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Mars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" name="Google Shape;58;p16"/>
          <p:cNvSpPr txBox="1"/>
          <p:nvPr/>
        </p:nvSpPr>
        <p:spPr>
          <a:xfrm>
            <a:off x="7178673" y="3920712"/>
            <a:ext cx="12957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Mars is actually a extremely cold place of them all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9" name="Google Shape;59;p16"/>
          <p:cNvSpPr/>
          <p:nvPr/>
        </p:nvSpPr>
        <p:spPr>
          <a:xfrm>
            <a:off x="6334325" y="3519571"/>
            <a:ext cx="81600" cy="8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0" name="Google Shape;60;p16"/>
          <p:cNvSpPr/>
          <p:nvPr/>
        </p:nvSpPr>
        <p:spPr>
          <a:xfrm>
            <a:off x="7785725" y="3519620"/>
            <a:ext cx="81600" cy="8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1" name="Google Shape;61;p16"/>
          <p:cNvSpPr/>
          <p:nvPr/>
        </p:nvSpPr>
        <p:spPr>
          <a:xfrm>
            <a:off x="6391900" y="2824163"/>
            <a:ext cx="244500" cy="244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62" name="Google Shape;62;p16"/>
          <p:cNvCxnSpPr>
            <a:stCxn id="61" idx="4"/>
            <a:endCxn id="59" idx="0"/>
          </p:cNvCxnSpPr>
          <p:nvPr/>
        </p:nvCxnSpPr>
        <p:spPr>
          <a:xfrm rot="5400000">
            <a:off x="6219250" y="3224663"/>
            <a:ext cx="450900" cy="138900"/>
          </a:xfrm>
          <a:prstGeom prst="curvedConnector3">
            <a:avLst>
              <a:gd fmla="val 50001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16"/>
          <p:cNvSpPr/>
          <p:nvPr/>
        </p:nvSpPr>
        <p:spPr>
          <a:xfrm>
            <a:off x="7209225" y="2555513"/>
            <a:ext cx="244500" cy="24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64" name="Google Shape;64;p16"/>
          <p:cNvCxnSpPr>
            <a:stCxn id="63" idx="4"/>
            <a:endCxn id="60" idx="0"/>
          </p:cNvCxnSpPr>
          <p:nvPr/>
        </p:nvCxnSpPr>
        <p:spPr>
          <a:xfrm flipH="1" rot="-5400000">
            <a:off x="7219125" y="2912363"/>
            <a:ext cx="719700" cy="495000"/>
          </a:xfrm>
          <a:prstGeom prst="curvedConnector3">
            <a:avLst>
              <a:gd fmla="val 49994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16"/>
          <p:cNvSpPr txBox="1"/>
          <p:nvPr/>
        </p:nvSpPr>
        <p:spPr>
          <a:xfrm>
            <a:off x="5727325" y="1179750"/>
            <a:ext cx="1295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Venus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" name="Google Shape;66;p16"/>
          <p:cNvSpPr txBox="1"/>
          <p:nvPr/>
        </p:nvSpPr>
        <p:spPr>
          <a:xfrm>
            <a:off x="5727325" y="597887"/>
            <a:ext cx="12957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beautiful moons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7" name="Google Shape;67;p16"/>
          <p:cNvSpPr txBox="1"/>
          <p:nvPr/>
        </p:nvSpPr>
        <p:spPr>
          <a:xfrm>
            <a:off x="7178670" y="1179750"/>
            <a:ext cx="1295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Mars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" name="Google Shape;68;p16"/>
          <p:cNvSpPr txBox="1"/>
          <p:nvPr/>
        </p:nvSpPr>
        <p:spPr>
          <a:xfrm>
            <a:off x="7178673" y="597887"/>
            <a:ext cx="12957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Mars is actually a extremely cold place of them all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9" name="Google Shape;69;p16"/>
          <p:cNvSpPr/>
          <p:nvPr/>
        </p:nvSpPr>
        <p:spPr>
          <a:xfrm>
            <a:off x="6334345" y="1623775"/>
            <a:ext cx="81600" cy="81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0" name="Google Shape;70;p16"/>
          <p:cNvSpPr/>
          <p:nvPr/>
        </p:nvSpPr>
        <p:spPr>
          <a:xfrm>
            <a:off x="7785725" y="1623813"/>
            <a:ext cx="81600" cy="81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1" name="Google Shape;71;p16"/>
          <p:cNvSpPr/>
          <p:nvPr/>
        </p:nvSpPr>
        <p:spPr>
          <a:xfrm>
            <a:off x="6514150" y="2252838"/>
            <a:ext cx="244500" cy="2445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" name="Google Shape;72;p16"/>
          <p:cNvSpPr/>
          <p:nvPr/>
        </p:nvSpPr>
        <p:spPr>
          <a:xfrm>
            <a:off x="7684313" y="2142688"/>
            <a:ext cx="244500" cy="2445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73" name="Google Shape;73;p16"/>
          <p:cNvCxnSpPr>
            <a:stCxn id="69" idx="4"/>
            <a:endCxn id="71" idx="0"/>
          </p:cNvCxnSpPr>
          <p:nvPr/>
        </p:nvCxnSpPr>
        <p:spPr>
          <a:xfrm flipH="1" rot="-5400000">
            <a:off x="6232045" y="1848475"/>
            <a:ext cx="547500" cy="261300"/>
          </a:xfrm>
          <a:prstGeom prst="curved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6"/>
          <p:cNvCxnSpPr>
            <a:stCxn id="72" idx="0"/>
            <a:endCxn id="70" idx="4"/>
          </p:cNvCxnSpPr>
          <p:nvPr/>
        </p:nvCxnSpPr>
        <p:spPr>
          <a:xfrm rot="-5400000">
            <a:off x="7597913" y="1913938"/>
            <a:ext cx="437400" cy="20100"/>
          </a:xfrm>
          <a:prstGeom prst="curvedConnector3">
            <a:avLst>
              <a:gd fmla="val 4998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411" name="Google Shape;411;p25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2" name="Google Shape;412;p25"/>
          <p:cNvSpPr txBox="1"/>
          <p:nvPr/>
        </p:nvSpPr>
        <p:spPr>
          <a:xfrm>
            <a:off x="2108525" y="1042700"/>
            <a:ext cx="4927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Literature overview: Research articles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3" name="Google Shape;413;p25"/>
          <p:cNvSpPr txBox="1"/>
          <p:nvPr/>
        </p:nvSpPr>
        <p:spPr>
          <a:xfrm>
            <a:off x="450450" y="1588213"/>
            <a:ext cx="3320100" cy="1043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414" name="Google Shape;414;p25"/>
          <p:cNvPicPr preferRelativeResize="0"/>
          <p:nvPr/>
        </p:nvPicPr>
        <p:blipFill rotWithShape="1">
          <a:blip r:embed="rId4">
            <a:alphaModFix/>
          </a:blip>
          <a:srcRect b="9650" l="8909" r="13142" t="25666"/>
          <a:stretch/>
        </p:blipFill>
        <p:spPr>
          <a:xfrm>
            <a:off x="6397350" y="1633063"/>
            <a:ext cx="2298600" cy="953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15" name="Google Shape;415;p25"/>
          <p:cNvSpPr txBox="1"/>
          <p:nvPr/>
        </p:nvSpPr>
        <p:spPr>
          <a:xfrm>
            <a:off x="416638" y="2961738"/>
            <a:ext cx="22437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17th-Century origin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6" name="Google Shape;416;p25"/>
          <p:cNvSpPr txBox="1"/>
          <p:nvPr/>
        </p:nvSpPr>
        <p:spPr>
          <a:xfrm>
            <a:off x="416638" y="3160315"/>
            <a:ext cx="22437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17" name="Google Shape;417;p25"/>
          <p:cNvSpPr txBox="1"/>
          <p:nvPr/>
        </p:nvSpPr>
        <p:spPr>
          <a:xfrm>
            <a:off x="3449100" y="2961738"/>
            <a:ext cx="22437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Purpose of articles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8" name="Google Shape;418;p25"/>
          <p:cNvSpPr txBox="1"/>
          <p:nvPr/>
        </p:nvSpPr>
        <p:spPr>
          <a:xfrm>
            <a:off x="3449100" y="3160315"/>
            <a:ext cx="22437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19" name="Google Shape;419;p25"/>
          <p:cNvSpPr txBox="1"/>
          <p:nvPr/>
        </p:nvSpPr>
        <p:spPr>
          <a:xfrm>
            <a:off x="6452250" y="2961738"/>
            <a:ext cx="22437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Global expansion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0" name="Google Shape;420;p25"/>
          <p:cNvSpPr txBox="1"/>
          <p:nvPr/>
        </p:nvSpPr>
        <p:spPr>
          <a:xfrm>
            <a:off x="6452250" y="3160315"/>
            <a:ext cx="22437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21" name="Google Shape;421;p25"/>
          <p:cNvSpPr txBox="1"/>
          <p:nvPr/>
        </p:nvSpPr>
        <p:spPr>
          <a:xfrm>
            <a:off x="416638" y="3851250"/>
            <a:ext cx="22437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Global expansion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2" name="Google Shape;422;p25"/>
          <p:cNvSpPr txBox="1"/>
          <p:nvPr/>
        </p:nvSpPr>
        <p:spPr>
          <a:xfrm>
            <a:off x="416638" y="4049828"/>
            <a:ext cx="22437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23" name="Google Shape;423;p25"/>
          <p:cNvSpPr txBox="1"/>
          <p:nvPr/>
        </p:nvSpPr>
        <p:spPr>
          <a:xfrm>
            <a:off x="3449100" y="3851250"/>
            <a:ext cx="22437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Tech advancements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4" name="Google Shape;424;p25"/>
          <p:cNvSpPr txBox="1"/>
          <p:nvPr/>
        </p:nvSpPr>
        <p:spPr>
          <a:xfrm>
            <a:off x="3449100" y="4049828"/>
            <a:ext cx="22437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25" name="Google Shape;425;p25"/>
          <p:cNvSpPr txBox="1"/>
          <p:nvPr/>
        </p:nvSpPr>
        <p:spPr>
          <a:xfrm>
            <a:off x="6452250" y="3851250"/>
            <a:ext cx="22437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Modern relevance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6" name="Google Shape;426;p25"/>
          <p:cNvSpPr txBox="1"/>
          <p:nvPr/>
        </p:nvSpPr>
        <p:spPr>
          <a:xfrm>
            <a:off x="6452250" y="4049828"/>
            <a:ext cx="22437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27" name="Google Shape;427;p25"/>
          <p:cNvCxnSpPr>
            <a:stCxn id="415" idx="3"/>
            <a:endCxn id="417" idx="1"/>
          </p:cNvCxnSpPr>
          <p:nvPr/>
        </p:nvCxnSpPr>
        <p:spPr>
          <a:xfrm>
            <a:off x="2660338" y="3119538"/>
            <a:ext cx="788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8" name="Google Shape;428;p25"/>
          <p:cNvCxnSpPr>
            <a:stCxn id="417" idx="3"/>
            <a:endCxn id="419" idx="1"/>
          </p:cNvCxnSpPr>
          <p:nvPr/>
        </p:nvCxnSpPr>
        <p:spPr>
          <a:xfrm>
            <a:off x="5692800" y="3119538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9" name="Google Shape;429;p25"/>
          <p:cNvCxnSpPr>
            <a:stCxn id="421" idx="3"/>
            <a:endCxn id="423" idx="1"/>
          </p:cNvCxnSpPr>
          <p:nvPr/>
        </p:nvCxnSpPr>
        <p:spPr>
          <a:xfrm>
            <a:off x="2660338" y="4009050"/>
            <a:ext cx="788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0" name="Google Shape;430;p25"/>
          <p:cNvCxnSpPr>
            <a:stCxn id="423" idx="3"/>
            <a:endCxn id="425" idx="1"/>
          </p:cNvCxnSpPr>
          <p:nvPr/>
        </p:nvCxnSpPr>
        <p:spPr>
          <a:xfrm>
            <a:off x="5692800" y="40090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31" name="Google Shape;431;p25"/>
          <p:cNvGrpSpPr/>
          <p:nvPr/>
        </p:nvGrpSpPr>
        <p:grpSpPr>
          <a:xfrm>
            <a:off x="3992380" y="1529728"/>
            <a:ext cx="2039433" cy="1128840"/>
            <a:chOff x="2654821" y="2311071"/>
            <a:chExt cx="2279715" cy="1262120"/>
          </a:xfrm>
        </p:grpSpPr>
        <p:grpSp>
          <p:nvGrpSpPr>
            <p:cNvPr id="432" name="Google Shape;432;p25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433" name="Google Shape;433;p2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434" name="Google Shape;434;p2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5" name="Google Shape;435;p25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436" name="Google Shape;436;p2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grpSp>
            <p:nvGrpSpPr>
              <p:cNvPr id="437" name="Google Shape;437;p2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438" name="Google Shape;438;p2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</p:sp>
            <p:sp>
              <p:nvSpPr>
                <p:cNvPr id="439" name="Google Shape;439;p2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2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2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2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443" name="Google Shape;443;p2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4" name="Google Shape;444;p25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445" name="Google Shape;445;p2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446" name="Google Shape;446;p2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7" name="Google Shape;447;p25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448" name="Google Shape;448;p2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449" name="Google Shape;449;p2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2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2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2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2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4" name="Google Shape;454;p25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455" name="Google Shape;455;p2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2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</p:grpSp>
        <p:grpSp>
          <p:nvGrpSpPr>
            <p:cNvPr id="457" name="Google Shape;457;p25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458" name="Google Shape;458;p2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2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460" name="Google Shape;460;p2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</p:grpSp>
        <p:grpSp>
          <p:nvGrpSpPr>
            <p:cNvPr id="461" name="Google Shape;461;p25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462" name="Google Shape;462;p2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2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</p:grpSp>
        <p:grpSp>
          <p:nvGrpSpPr>
            <p:cNvPr id="464" name="Google Shape;464;p25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465" name="Google Shape;465;p2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466" name="Google Shape;466;p2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7" name="Google Shape;467;p25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468" name="Google Shape;468;p2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grpSp>
            <p:nvGrpSpPr>
              <p:cNvPr id="469" name="Google Shape;469;p2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470" name="Google Shape;470;p2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2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72" name="Google Shape;472;p25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473" name="Google Shape;473;p2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474" name="Google Shape;474;p2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475" name="Google Shape;475;p25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476" name="Google Shape;476;p2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477" name="Google Shape;477;p2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8" name="Google Shape;478;p25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479" name="Google Shape;479;p2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480" name="Google Shape;480;p2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1" name="Google Shape;481;p25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5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5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484" name="Google Shape;484;p25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485" name="Google Shape;485;p2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2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2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2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2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2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2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2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2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2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2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2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2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2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2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2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501" name="Google Shape;501;p25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5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5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5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5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5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5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5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5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5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5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5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5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5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5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5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5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21" name="Google Shape;521;p25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22" name="Google Shape;522;p25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3" name="Google Shape;523;p25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524" name="Google Shape;524;p2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2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6" name="Google Shape;526;p25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7" name="Google Shape;527;p25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528" name="Google Shape;528;p2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2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2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2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2" name="Google Shape;532;p25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9" name="Google Shape;539;p25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540" name="Google Shape;540;p2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2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2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2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4" name="Google Shape;544;p25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5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5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5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5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5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3" name="Google Shape;573;p25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574" name="Google Shape;574;p2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6" name="Google Shape;576;p25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7" name="Google Shape;577;p25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578" name="Google Shape;578;p2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579" name="Google Shape;579;p2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0" name="Google Shape;580;p25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581" name="Google Shape;581;p2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3" name="Google Shape;583;p25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5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5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5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5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5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5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5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1" name="Google Shape;591;p25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592" name="Google Shape;592;p2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2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2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2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6" name="Google Shape;596;p25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5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5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5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5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5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5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5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4" name="Google Shape;604;p25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605" name="Google Shape;605;p2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2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2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2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9" name="Google Shape;609;p25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5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5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5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5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5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5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5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5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5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5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5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5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5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5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5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5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626" name="Google Shape;626;p25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5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5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5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5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638" name="Google Shape;638;p25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5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5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5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5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5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5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5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5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5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5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5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5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1" name="Google Shape;651;p25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652" name="Google Shape;652;p2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2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4" name="Google Shape;654;p25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5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5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5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5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5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5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5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5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663" name="Google Shape;663;p25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5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5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5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5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5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5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5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5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5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673" name="Google Shape;673;p25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5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5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5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5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5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679" name="Google Shape;679;p25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5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5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5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5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5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5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5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9" name="Google Shape;689;p25"/>
          <p:cNvSpPr txBox="1"/>
          <p:nvPr/>
        </p:nvSpPr>
        <p:spPr>
          <a:xfrm>
            <a:off x="542625" y="1698488"/>
            <a:ext cx="3162600" cy="8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Research articles originated in 17th-century England with the launch of the philosophical transactions, the first scientific journal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0" name="Google Shape;690;p25"/>
          <p:cNvSpPr/>
          <p:nvPr/>
        </p:nvSpPr>
        <p:spPr>
          <a:xfrm flipH="1">
            <a:off x="4873338" y="1906200"/>
            <a:ext cx="122400" cy="12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26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696" name="Google Shape;696;p26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7" name="Google Shape;697;p26"/>
          <p:cNvSpPr txBox="1"/>
          <p:nvPr/>
        </p:nvSpPr>
        <p:spPr>
          <a:xfrm>
            <a:off x="2108525" y="1042700"/>
            <a:ext cx="4927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Future directions in research </a:t>
            </a: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articles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8" name="Google Shape;698;p26"/>
          <p:cNvSpPr txBox="1"/>
          <p:nvPr/>
        </p:nvSpPr>
        <p:spPr>
          <a:xfrm>
            <a:off x="929225" y="1921125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Expansion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9" name="Google Shape;699;p26"/>
          <p:cNvSpPr txBox="1"/>
          <p:nvPr/>
        </p:nvSpPr>
        <p:spPr>
          <a:xfrm>
            <a:off x="929227" y="2152350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 and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00" name="Google Shape;700;p26"/>
          <p:cNvCxnSpPr>
            <a:stCxn id="701" idx="4"/>
            <a:endCxn id="702" idx="0"/>
          </p:cNvCxnSpPr>
          <p:nvPr/>
        </p:nvCxnSpPr>
        <p:spPr>
          <a:xfrm>
            <a:off x="721799" y="1932238"/>
            <a:ext cx="0" cy="13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3" name="Google Shape;703;p26"/>
          <p:cNvSpPr txBox="1"/>
          <p:nvPr/>
        </p:nvSpPr>
        <p:spPr>
          <a:xfrm>
            <a:off x="929225" y="2887443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AI Integration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4" name="Google Shape;704;p26"/>
          <p:cNvSpPr txBox="1"/>
          <p:nvPr/>
        </p:nvSpPr>
        <p:spPr>
          <a:xfrm>
            <a:off x="929236" y="3118664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Pluto is now considered a dwarf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05" name="Google Shape;705;p26"/>
          <p:cNvCxnSpPr>
            <a:stCxn id="702" idx="4"/>
            <a:endCxn id="706" idx="0"/>
          </p:cNvCxnSpPr>
          <p:nvPr/>
        </p:nvCxnSpPr>
        <p:spPr>
          <a:xfrm>
            <a:off x="721900" y="2146283"/>
            <a:ext cx="0" cy="88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7" name="Google Shape;707;p26"/>
          <p:cNvSpPr txBox="1"/>
          <p:nvPr/>
        </p:nvSpPr>
        <p:spPr>
          <a:xfrm>
            <a:off x="929225" y="3853778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 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8" name="Google Shape;708;p26"/>
          <p:cNvSpPr txBox="1"/>
          <p:nvPr/>
        </p:nvSpPr>
        <p:spPr>
          <a:xfrm>
            <a:off x="929236" y="4085000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09" name="Google Shape;709;p26"/>
          <p:cNvCxnSpPr>
            <a:stCxn id="706" idx="4"/>
            <a:endCxn id="710" idx="0"/>
          </p:cNvCxnSpPr>
          <p:nvPr/>
        </p:nvCxnSpPr>
        <p:spPr>
          <a:xfrm>
            <a:off x="721900" y="3112561"/>
            <a:ext cx="0" cy="84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1" name="Google Shape;711;p26"/>
          <p:cNvSpPr txBox="1"/>
          <p:nvPr/>
        </p:nvSpPr>
        <p:spPr>
          <a:xfrm>
            <a:off x="2975274" y="1921125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Inclusivity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2" name="Google Shape;712;p26"/>
          <p:cNvSpPr txBox="1"/>
          <p:nvPr/>
        </p:nvSpPr>
        <p:spPr>
          <a:xfrm>
            <a:off x="2975279" y="2152350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is the second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13" name="Google Shape;713;p26"/>
          <p:cNvSpPr txBox="1"/>
          <p:nvPr/>
        </p:nvSpPr>
        <p:spPr>
          <a:xfrm>
            <a:off x="2975274" y="2887443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Collaboration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4" name="Google Shape;714;p26"/>
          <p:cNvSpPr txBox="1"/>
          <p:nvPr/>
        </p:nvSpPr>
        <p:spPr>
          <a:xfrm>
            <a:off x="2975284" y="3118664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also known as the Blue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15" name="Google Shape;715;p26"/>
          <p:cNvSpPr txBox="1"/>
          <p:nvPr/>
        </p:nvSpPr>
        <p:spPr>
          <a:xfrm>
            <a:off x="2975274" y="3853778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Articles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6" name="Google Shape;716;p26"/>
          <p:cNvSpPr txBox="1"/>
          <p:nvPr/>
        </p:nvSpPr>
        <p:spPr>
          <a:xfrm>
            <a:off x="2975284" y="4085000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a cold place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17" name="Google Shape;717;p26"/>
          <p:cNvSpPr txBox="1"/>
          <p:nvPr/>
        </p:nvSpPr>
        <p:spPr>
          <a:xfrm>
            <a:off x="5021325" y="1921125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AI Research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8" name="Google Shape;718;p26"/>
          <p:cNvSpPr txBox="1"/>
          <p:nvPr/>
        </p:nvSpPr>
        <p:spPr>
          <a:xfrm>
            <a:off x="5021334" y="2152350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is the biggest planet of them all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19" name="Google Shape;719;p26"/>
          <p:cNvSpPr txBox="1"/>
          <p:nvPr/>
        </p:nvSpPr>
        <p:spPr>
          <a:xfrm>
            <a:off x="5021325" y="2887443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Real-Time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0" name="Google Shape;720;p26"/>
          <p:cNvSpPr txBox="1"/>
          <p:nvPr/>
        </p:nvSpPr>
        <p:spPr>
          <a:xfrm>
            <a:off x="5021336" y="3118664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21" name="Google Shape;721;p26"/>
          <p:cNvSpPr txBox="1"/>
          <p:nvPr/>
        </p:nvSpPr>
        <p:spPr>
          <a:xfrm>
            <a:off x="5021325" y="3853778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Impact Metrics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2" name="Google Shape;722;p26"/>
          <p:cNvSpPr txBox="1"/>
          <p:nvPr/>
        </p:nvSpPr>
        <p:spPr>
          <a:xfrm>
            <a:off x="5021336" y="4085000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23" name="Google Shape;723;p26"/>
          <p:cNvSpPr txBox="1"/>
          <p:nvPr/>
        </p:nvSpPr>
        <p:spPr>
          <a:xfrm>
            <a:off x="7120074" y="1921125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Open science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4" name="Google Shape;724;p26"/>
          <p:cNvSpPr txBox="1"/>
          <p:nvPr/>
        </p:nvSpPr>
        <p:spPr>
          <a:xfrm>
            <a:off x="7120087" y="2152350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extremely high temperatures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25" name="Google Shape;725;p26"/>
          <p:cNvSpPr txBox="1"/>
          <p:nvPr/>
        </p:nvSpPr>
        <p:spPr>
          <a:xfrm>
            <a:off x="7120074" y="2887443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Virtual reality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6" name="Google Shape;726;p26"/>
          <p:cNvSpPr txBox="1"/>
          <p:nvPr/>
        </p:nvSpPr>
        <p:spPr>
          <a:xfrm>
            <a:off x="7120084" y="3118664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very cold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27" name="Google Shape;727;p26"/>
          <p:cNvSpPr txBox="1"/>
          <p:nvPr/>
        </p:nvSpPr>
        <p:spPr>
          <a:xfrm>
            <a:off x="7120074" y="3853778"/>
            <a:ext cx="155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Sustainability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8" name="Google Shape;728;p26"/>
          <p:cNvSpPr txBox="1"/>
          <p:nvPr/>
        </p:nvSpPr>
        <p:spPr>
          <a:xfrm>
            <a:off x="7120084" y="4085000"/>
            <a:ext cx="15528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was named after a Roman god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29" name="Google Shape;729;p26"/>
          <p:cNvCxnSpPr>
            <a:stCxn id="701" idx="2"/>
            <a:endCxn id="730" idx="6"/>
          </p:cNvCxnSpPr>
          <p:nvPr/>
        </p:nvCxnSpPr>
        <p:spPr>
          <a:xfrm>
            <a:off x="986849" y="1667188"/>
            <a:ext cx="1516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1" name="Google Shape;731;p26"/>
          <p:cNvCxnSpPr>
            <a:stCxn id="730" idx="2"/>
            <a:endCxn id="732" idx="6"/>
          </p:cNvCxnSpPr>
          <p:nvPr/>
        </p:nvCxnSpPr>
        <p:spPr>
          <a:xfrm>
            <a:off x="3033000" y="1667150"/>
            <a:ext cx="1515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3" name="Google Shape;733;p26"/>
          <p:cNvCxnSpPr>
            <a:stCxn id="732" idx="2"/>
            <a:endCxn id="734" idx="6"/>
          </p:cNvCxnSpPr>
          <p:nvPr/>
        </p:nvCxnSpPr>
        <p:spPr>
          <a:xfrm>
            <a:off x="5079055" y="1667150"/>
            <a:ext cx="15687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1" name="Google Shape;701;p26"/>
          <p:cNvSpPr/>
          <p:nvPr/>
        </p:nvSpPr>
        <p:spPr>
          <a:xfrm flipH="1">
            <a:off x="456749" y="1402138"/>
            <a:ext cx="530100" cy="5301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XX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XX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2" name="Google Shape;702;p26"/>
          <p:cNvSpPr/>
          <p:nvPr/>
        </p:nvSpPr>
        <p:spPr>
          <a:xfrm>
            <a:off x="681100" y="2064683"/>
            <a:ext cx="81600" cy="8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30" name="Google Shape;730;p26"/>
          <p:cNvSpPr/>
          <p:nvPr/>
        </p:nvSpPr>
        <p:spPr>
          <a:xfrm flipH="1">
            <a:off x="2502900" y="1402100"/>
            <a:ext cx="530100" cy="530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XX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XX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2" name="Google Shape;732;p26"/>
          <p:cNvSpPr/>
          <p:nvPr/>
        </p:nvSpPr>
        <p:spPr>
          <a:xfrm flipH="1">
            <a:off x="4548955" y="1402100"/>
            <a:ext cx="530100" cy="530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 SemiBold"/>
                <a:ea typeface="Montserrat SemiBold"/>
                <a:cs typeface="Montserrat SemiBold"/>
                <a:sym typeface="Montserrat SemiBold"/>
              </a:rPr>
              <a:t>XX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 SemiBold"/>
                <a:ea typeface="Montserrat SemiBold"/>
                <a:cs typeface="Montserrat SemiBold"/>
                <a:sym typeface="Montserrat SemiBold"/>
              </a:rPr>
              <a:t>XX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4" name="Google Shape;734;p26"/>
          <p:cNvSpPr/>
          <p:nvPr/>
        </p:nvSpPr>
        <p:spPr>
          <a:xfrm flipH="1">
            <a:off x="6647838" y="1402100"/>
            <a:ext cx="530100" cy="5301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XX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XX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6" name="Google Shape;706;p26"/>
          <p:cNvSpPr/>
          <p:nvPr/>
        </p:nvSpPr>
        <p:spPr>
          <a:xfrm>
            <a:off x="681100" y="3030961"/>
            <a:ext cx="81600" cy="8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10" name="Google Shape;710;p26"/>
          <p:cNvSpPr/>
          <p:nvPr/>
        </p:nvSpPr>
        <p:spPr>
          <a:xfrm>
            <a:off x="681100" y="3955121"/>
            <a:ext cx="81600" cy="8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35" name="Google Shape;735;p26"/>
          <p:cNvCxnSpPr>
            <a:stCxn id="730" idx="4"/>
            <a:endCxn id="736" idx="0"/>
          </p:cNvCxnSpPr>
          <p:nvPr/>
        </p:nvCxnSpPr>
        <p:spPr>
          <a:xfrm>
            <a:off x="2767950" y="1932200"/>
            <a:ext cx="0" cy="13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7" name="Google Shape;737;p26"/>
          <p:cNvCxnSpPr>
            <a:stCxn id="736" idx="4"/>
            <a:endCxn id="738" idx="0"/>
          </p:cNvCxnSpPr>
          <p:nvPr/>
        </p:nvCxnSpPr>
        <p:spPr>
          <a:xfrm>
            <a:off x="2767925" y="2146283"/>
            <a:ext cx="0" cy="88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9" name="Google Shape;739;p26"/>
          <p:cNvCxnSpPr>
            <a:stCxn id="738" idx="4"/>
            <a:endCxn id="740" idx="0"/>
          </p:cNvCxnSpPr>
          <p:nvPr/>
        </p:nvCxnSpPr>
        <p:spPr>
          <a:xfrm>
            <a:off x="2767925" y="3112561"/>
            <a:ext cx="0" cy="84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6" name="Google Shape;736;p26"/>
          <p:cNvSpPr/>
          <p:nvPr/>
        </p:nvSpPr>
        <p:spPr>
          <a:xfrm>
            <a:off x="2727125" y="2064683"/>
            <a:ext cx="81600" cy="8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38" name="Google Shape;738;p26"/>
          <p:cNvSpPr/>
          <p:nvPr/>
        </p:nvSpPr>
        <p:spPr>
          <a:xfrm>
            <a:off x="2727125" y="3030961"/>
            <a:ext cx="81600" cy="8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40" name="Google Shape;740;p26"/>
          <p:cNvSpPr/>
          <p:nvPr/>
        </p:nvSpPr>
        <p:spPr>
          <a:xfrm>
            <a:off x="2727125" y="3955121"/>
            <a:ext cx="81600" cy="8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41" name="Google Shape;741;p26"/>
          <p:cNvCxnSpPr>
            <a:stCxn id="732" idx="4"/>
            <a:endCxn id="742" idx="0"/>
          </p:cNvCxnSpPr>
          <p:nvPr/>
        </p:nvCxnSpPr>
        <p:spPr>
          <a:xfrm>
            <a:off x="4814005" y="1932200"/>
            <a:ext cx="0" cy="13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3" name="Google Shape;743;p26"/>
          <p:cNvCxnSpPr>
            <a:stCxn id="742" idx="4"/>
            <a:endCxn id="744" idx="0"/>
          </p:cNvCxnSpPr>
          <p:nvPr/>
        </p:nvCxnSpPr>
        <p:spPr>
          <a:xfrm>
            <a:off x="4813925" y="2146283"/>
            <a:ext cx="0" cy="88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5" name="Google Shape;745;p26"/>
          <p:cNvCxnSpPr>
            <a:stCxn id="744" idx="4"/>
            <a:endCxn id="746" idx="0"/>
          </p:cNvCxnSpPr>
          <p:nvPr/>
        </p:nvCxnSpPr>
        <p:spPr>
          <a:xfrm>
            <a:off x="4813925" y="3112561"/>
            <a:ext cx="0" cy="84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2" name="Google Shape;742;p26"/>
          <p:cNvSpPr/>
          <p:nvPr/>
        </p:nvSpPr>
        <p:spPr>
          <a:xfrm>
            <a:off x="4773125" y="2064683"/>
            <a:ext cx="81600" cy="81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44" name="Google Shape;744;p26"/>
          <p:cNvSpPr/>
          <p:nvPr/>
        </p:nvSpPr>
        <p:spPr>
          <a:xfrm>
            <a:off x="4773125" y="3030961"/>
            <a:ext cx="81600" cy="81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46" name="Google Shape;746;p26"/>
          <p:cNvSpPr/>
          <p:nvPr/>
        </p:nvSpPr>
        <p:spPr>
          <a:xfrm>
            <a:off x="4773125" y="3955121"/>
            <a:ext cx="81600" cy="81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47" name="Google Shape;747;p26"/>
          <p:cNvCxnSpPr>
            <a:stCxn id="734" idx="4"/>
            <a:endCxn id="748" idx="0"/>
          </p:cNvCxnSpPr>
          <p:nvPr/>
        </p:nvCxnSpPr>
        <p:spPr>
          <a:xfrm>
            <a:off x="6912888" y="1932200"/>
            <a:ext cx="0" cy="13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9" name="Google Shape;749;p26"/>
          <p:cNvCxnSpPr>
            <a:stCxn id="748" idx="4"/>
            <a:endCxn id="750" idx="0"/>
          </p:cNvCxnSpPr>
          <p:nvPr/>
        </p:nvCxnSpPr>
        <p:spPr>
          <a:xfrm>
            <a:off x="6912900" y="2146283"/>
            <a:ext cx="0" cy="88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26"/>
          <p:cNvCxnSpPr>
            <a:stCxn id="750" idx="4"/>
            <a:endCxn id="752" idx="0"/>
          </p:cNvCxnSpPr>
          <p:nvPr/>
        </p:nvCxnSpPr>
        <p:spPr>
          <a:xfrm>
            <a:off x="6912900" y="3112561"/>
            <a:ext cx="0" cy="84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8" name="Google Shape;748;p26"/>
          <p:cNvSpPr/>
          <p:nvPr/>
        </p:nvSpPr>
        <p:spPr>
          <a:xfrm>
            <a:off x="6872100" y="2064683"/>
            <a:ext cx="81600" cy="81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50" name="Google Shape;750;p26"/>
          <p:cNvSpPr/>
          <p:nvPr/>
        </p:nvSpPr>
        <p:spPr>
          <a:xfrm>
            <a:off x="6872100" y="3030961"/>
            <a:ext cx="81600" cy="81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52" name="Google Shape;752;p26"/>
          <p:cNvSpPr/>
          <p:nvPr/>
        </p:nvSpPr>
        <p:spPr>
          <a:xfrm>
            <a:off x="6872100" y="3955121"/>
            <a:ext cx="81600" cy="81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27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758" name="Google Shape;758;p27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9" name="Google Shape;759;p27"/>
          <p:cNvSpPr txBox="1"/>
          <p:nvPr/>
        </p:nvSpPr>
        <p:spPr>
          <a:xfrm>
            <a:off x="2108525" y="1042700"/>
            <a:ext cx="4927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AI in Research Publishing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0" name="Google Shape;760;p27"/>
          <p:cNvSpPr/>
          <p:nvPr/>
        </p:nvSpPr>
        <p:spPr>
          <a:xfrm flipH="1">
            <a:off x="2707417" y="1731159"/>
            <a:ext cx="368700" cy="368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1" name="Google Shape;761;p27"/>
          <p:cNvSpPr/>
          <p:nvPr/>
        </p:nvSpPr>
        <p:spPr>
          <a:xfrm flipH="1">
            <a:off x="2707411" y="3003459"/>
            <a:ext cx="368700" cy="36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2" name="Google Shape;762;p27"/>
          <p:cNvSpPr/>
          <p:nvPr/>
        </p:nvSpPr>
        <p:spPr>
          <a:xfrm flipH="1">
            <a:off x="4387594" y="3003459"/>
            <a:ext cx="368700" cy="368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3" name="Google Shape;763;p27"/>
          <p:cNvSpPr/>
          <p:nvPr/>
        </p:nvSpPr>
        <p:spPr>
          <a:xfrm>
            <a:off x="6067889" y="1731159"/>
            <a:ext cx="368700" cy="3687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05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4" name="Google Shape;764;p27"/>
          <p:cNvSpPr/>
          <p:nvPr/>
        </p:nvSpPr>
        <p:spPr>
          <a:xfrm>
            <a:off x="6067839" y="3003459"/>
            <a:ext cx="368700" cy="368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5" name="Google Shape;765;p27"/>
          <p:cNvSpPr txBox="1"/>
          <p:nvPr/>
        </p:nvSpPr>
        <p:spPr>
          <a:xfrm>
            <a:off x="426200" y="3473394"/>
            <a:ext cx="18321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</a:t>
            </a: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utomated manuscript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6" name="Google Shape;766;p27"/>
          <p:cNvSpPr txBox="1"/>
          <p:nvPr/>
        </p:nvSpPr>
        <p:spPr>
          <a:xfrm>
            <a:off x="426199" y="3889109"/>
            <a:ext cx="18321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67" name="Google Shape;767;p27"/>
          <p:cNvSpPr txBox="1"/>
          <p:nvPr/>
        </p:nvSpPr>
        <p:spPr>
          <a:xfrm>
            <a:off x="3655950" y="3454832"/>
            <a:ext cx="18321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</a:t>
            </a: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ata analysis and visualization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8" name="Google Shape;768;p27"/>
          <p:cNvSpPr txBox="1"/>
          <p:nvPr/>
        </p:nvSpPr>
        <p:spPr>
          <a:xfrm>
            <a:off x="3655948" y="3878936"/>
            <a:ext cx="18321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fourth-largest planet in the Solar System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69" name="Google Shape;769;p27"/>
          <p:cNvSpPr txBox="1"/>
          <p:nvPr/>
        </p:nvSpPr>
        <p:spPr>
          <a:xfrm>
            <a:off x="426200" y="1636959"/>
            <a:ext cx="18321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</a:t>
            </a: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treamlining peer review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0" name="Google Shape;770;p27"/>
          <p:cNvSpPr txBox="1"/>
          <p:nvPr/>
        </p:nvSpPr>
        <p:spPr>
          <a:xfrm>
            <a:off x="426194" y="2055994"/>
            <a:ext cx="18321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 and the smallest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71" name="Google Shape;771;p27"/>
          <p:cNvSpPr txBox="1"/>
          <p:nvPr/>
        </p:nvSpPr>
        <p:spPr>
          <a:xfrm>
            <a:off x="6859349" y="3473394"/>
            <a:ext cx="18321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</a:t>
            </a: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mproving accessibility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2" name="Google Shape;772;p27"/>
          <p:cNvSpPr txBox="1"/>
          <p:nvPr/>
        </p:nvSpPr>
        <p:spPr>
          <a:xfrm>
            <a:off x="6859348" y="3894898"/>
            <a:ext cx="18321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 and is the second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73" name="Google Shape;773;p27"/>
          <p:cNvSpPr txBox="1"/>
          <p:nvPr/>
        </p:nvSpPr>
        <p:spPr>
          <a:xfrm>
            <a:off x="6859353" y="1636959"/>
            <a:ext cx="18321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</a:t>
            </a: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nsuring ethical standards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4" name="Google Shape;774;p27"/>
          <p:cNvSpPr txBox="1"/>
          <p:nvPr/>
        </p:nvSpPr>
        <p:spPr>
          <a:xfrm>
            <a:off x="6859356" y="2056008"/>
            <a:ext cx="18321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actually a cold place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75" name="Google Shape;775;p27"/>
          <p:cNvCxnSpPr>
            <a:stCxn id="769" idx="3"/>
            <a:endCxn id="760" idx="6"/>
          </p:cNvCxnSpPr>
          <p:nvPr/>
        </p:nvCxnSpPr>
        <p:spPr>
          <a:xfrm>
            <a:off x="2258300" y="1915509"/>
            <a:ext cx="449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27"/>
          <p:cNvCxnSpPr>
            <a:stCxn id="773" idx="1"/>
            <a:endCxn id="763" idx="6"/>
          </p:cNvCxnSpPr>
          <p:nvPr/>
        </p:nvCxnSpPr>
        <p:spPr>
          <a:xfrm rot="10800000">
            <a:off x="6436653" y="1915509"/>
            <a:ext cx="422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27"/>
          <p:cNvCxnSpPr>
            <a:stCxn id="761" idx="6"/>
            <a:endCxn id="765" idx="3"/>
          </p:cNvCxnSpPr>
          <p:nvPr/>
        </p:nvCxnSpPr>
        <p:spPr>
          <a:xfrm flipH="1">
            <a:off x="2258311" y="3187809"/>
            <a:ext cx="449100" cy="564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8" name="Google Shape;778;p27"/>
          <p:cNvCxnSpPr>
            <a:stCxn id="764" idx="6"/>
            <a:endCxn id="771" idx="1"/>
          </p:cNvCxnSpPr>
          <p:nvPr/>
        </p:nvCxnSpPr>
        <p:spPr>
          <a:xfrm>
            <a:off x="6436539" y="3187809"/>
            <a:ext cx="422700" cy="564000"/>
          </a:xfrm>
          <a:prstGeom prst="bentConnector3">
            <a:avLst>
              <a:gd fmla="val 5001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27"/>
          <p:cNvCxnSpPr>
            <a:stCxn id="762" idx="4"/>
            <a:endCxn id="767" idx="0"/>
          </p:cNvCxnSpPr>
          <p:nvPr/>
        </p:nvCxnSpPr>
        <p:spPr>
          <a:xfrm>
            <a:off x="4571944" y="3372159"/>
            <a:ext cx="0" cy="82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80" name="Google Shape;780;p27"/>
          <p:cNvPicPr preferRelativeResize="0"/>
          <p:nvPr/>
        </p:nvPicPr>
        <p:blipFill rotWithShape="1">
          <a:blip r:embed="rId4">
            <a:alphaModFix/>
          </a:blip>
          <a:srcRect b="4963" l="0" r="0" t="4954"/>
          <a:stretch/>
        </p:blipFill>
        <p:spPr>
          <a:xfrm>
            <a:off x="3366162" y="1731150"/>
            <a:ext cx="2411700" cy="1086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8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786" name="Google Shape;786;p28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7" name="Google Shape;787;p28"/>
          <p:cNvSpPr txBox="1"/>
          <p:nvPr/>
        </p:nvSpPr>
        <p:spPr>
          <a:xfrm>
            <a:off x="2108525" y="1042700"/>
            <a:ext cx="4927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Timeline of Findings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8" name="Google Shape;788;p28"/>
          <p:cNvSpPr txBox="1"/>
          <p:nvPr/>
        </p:nvSpPr>
        <p:spPr>
          <a:xfrm>
            <a:off x="929425" y="1558950"/>
            <a:ext cx="332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17th century: The birth of research articles (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9" name="Google Shape;789;p28"/>
          <p:cNvSpPr txBox="1"/>
          <p:nvPr/>
        </p:nvSpPr>
        <p:spPr>
          <a:xfrm>
            <a:off x="929425" y="2412023"/>
            <a:ext cx="332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19th century: Peer review emerges (1830s)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0" name="Google Shape;790;p28"/>
          <p:cNvSpPr txBox="1"/>
          <p:nvPr/>
        </p:nvSpPr>
        <p:spPr>
          <a:xfrm>
            <a:off x="929425" y="3265098"/>
            <a:ext cx="332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Mid-20th century: Rise of impact metrics (1955)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1" name="Google Shape;791;p28"/>
          <p:cNvSpPr txBox="1"/>
          <p:nvPr/>
        </p:nvSpPr>
        <p:spPr>
          <a:xfrm>
            <a:off x="5367450" y="1558950"/>
            <a:ext cx="332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Late 20th century: Open access movement (1990s)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2" name="Google Shape;792;p28"/>
          <p:cNvSpPr txBox="1"/>
          <p:nvPr/>
        </p:nvSpPr>
        <p:spPr>
          <a:xfrm>
            <a:off x="5367450" y="2412023"/>
            <a:ext cx="332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Early 21st century: Digital revolution (2000s)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3" name="Google Shape;793;p28"/>
          <p:cNvSpPr txBox="1"/>
          <p:nvPr/>
        </p:nvSpPr>
        <p:spPr>
          <a:xfrm>
            <a:off x="5367450" y="3265098"/>
            <a:ext cx="332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Present day: AI and technological integration (2020s)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4" name="Google Shape;794;p28"/>
          <p:cNvSpPr/>
          <p:nvPr/>
        </p:nvSpPr>
        <p:spPr>
          <a:xfrm flipH="1">
            <a:off x="457200" y="1691100"/>
            <a:ext cx="368700" cy="368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5" name="Google Shape;795;p28"/>
          <p:cNvSpPr/>
          <p:nvPr/>
        </p:nvSpPr>
        <p:spPr>
          <a:xfrm flipH="1">
            <a:off x="457200" y="2544173"/>
            <a:ext cx="368700" cy="36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6" name="Google Shape;796;p28"/>
          <p:cNvSpPr/>
          <p:nvPr/>
        </p:nvSpPr>
        <p:spPr>
          <a:xfrm flipH="1">
            <a:off x="457200" y="3397248"/>
            <a:ext cx="368700" cy="368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7" name="Google Shape;797;p28"/>
          <p:cNvSpPr/>
          <p:nvPr/>
        </p:nvSpPr>
        <p:spPr>
          <a:xfrm flipH="1">
            <a:off x="4903350" y="1691100"/>
            <a:ext cx="368700" cy="368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8" name="Google Shape;798;p28"/>
          <p:cNvSpPr/>
          <p:nvPr/>
        </p:nvSpPr>
        <p:spPr>
          <a:xfrm flipH="1">
            <a:off x="4903350" y="2544173"/>
            <a:ext cx="368700" cy="3687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05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9" name="Google Shape;799;p28"/>
          <p:cNvSpPr/>
          <p:nvPr/>
        </p:nvSpPr>
        <p:spPr>
          <a:xfrm flipH="1">
            <a:off x="4903350" y="3397248"/>
            <a:ext cx="368700" cy="3687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06</a:t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0" name="Google Shape;800;p28"/>
          <p:cNvSpPr txBox="1"/>
          <p:nvPr/>
        </p:nvSpPr>
        <p:spPr>
          <a:xfrm>
            <a:off x="577750" y="4222950"/>
            <a:ext cx="7992900" cy="36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Notes: </a:t>
            </a: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is a gas giant and has several rings. It’s composed mostly of hydrogen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801" name="Google Shape;801;p28"/>
          <p:cNvCxnSpPr>
            <a:stCxn id="794" idx="4"/>
            <a:endCxn id="795" idx="0"/>
          </p:cNvCxnSpPr>
          <p:nvPr/>
        </p:nvCxnSpPr>
        <p:spPr>
          <a:xfrm>
            <a:off x="641550" y="2059800"/>
            <a:ext cx="0" cy="48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2" name="Google Shape;802;p28"/>
          <p:cNvCxnSpPr>
            <a:stCxn id="795" idx="4"/>
            <a:endCxn id="796" idx="0"/>
          </p:cNvCxnSpPr>
          <p:nvPr/>
        </p:nvCxnSpPr>
        <p:spPr>
          <a:xfrm>
            <a:off x="641550" y="2912873"/>
            <a:ext cx="0" cy="48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3" name="Google Shape;803;p28"/>
          <p:cNvCxnSpPr>
            <a:stCxn id="797" idx="4"/>
            <a:endCxn id="798" idx="0"/>
          </p:cNvCxnSpPr>
          <p:nvPr/>
        </p:nvCxnSpPr>
        <p:spPr>
          <a:xfrm>
            <a:off x="5087700" y="2059800"/>
            <a:ext cx="0" cy="48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4" name="Google Shape;804;p28"/>
          <p:cNvCxnSpPr>
            <a:stCxn id="798" idx="4"/>
            <a:endCxn id="799" idx="0"/>
          </p:cNvCxnSpPr>
          <p:nvPr/>
        </p:nvCxnSpPr>
        <p:spPr>
          <a:xfrm>
            <a:off x="5087700" y="2912873"/>
            <a:ext cx="0" cy="48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5" name="Google Shape;805;p28"/>
          <p:cNvCxnSpPr>
            <a:stCxn id="790" idx="3"/>
            <a:endCxn id="797" idx="6"/>
          </p:cNvCxnSpPr>
          <p:nvPr/>
        </p:nvCxnSpPr>
        <p:spPr>
          <a:xfrm flipH="1" rot="10800000">
            <a:off x="4253425" y="1875498"/>
            <a:ext cx="649800" cy="17061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9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Icon pack</a:t>
            </a:r>
            <a:endParaRPr/>
          </a:p>
        </p:txBody>
      </p:sp>
      <p:sp>
        <p:nvSpPr>
          <p:cNvPr id="811" name="Google Shape;811;p29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12" name="Google Shape;812;p29"/>
          <p:cNvGrpSpPr/>
          <p:nvPr/>
        </p:nvGrpSpPr>
        <p:grpSpPr>
          <a:xfrm>
            <a:off x="7285271" y="3789563"/>
            <a:ext cx="337493" cy="338788"/>
            <a:chOff x="7285271" y="3789563"/>
            <a:chExt cx="337493" cy="338788"/>
          </a:xfrm>
        </p:grpSpPr>
        <p:sp>
          <p:nvSpPr>
            <p:cNvPr id="813" name="Google Shape;813;p29"/>
            <p:cNvSpPr/>
            <p:nvPr/>
          </p:nvSpPr>
          <p:spPr>
            <a:xfrm>
              <a:off x="7285271" y="3789563"/>
              <a:ext cx="250422" cy="338788"/>
            </a:xfrm>
            <a:custGeom>
              <a:rect b="b" l="l" r="r" t="t"/>
              <a:pathLst>
                <a:path extrusionOk="0" h="314420" w="232410">
                  <a:moveTo>
                    <a:pt x="209359" y="36386"/>
                  </a:moveTo>
                  <a:lnTo>
                    <a:pt x="209359" y="28575"/>
                  </a:lnTo>
                  <a:cubicBezTo>
                    <a:pt x="209359" y="12859"/>
                    <a:pt x="196501" y="0"/>
                    <a:pt x="180784" y="0"/>
                  </a:cubicBezTo>
                  <a:cubicBezTo>
                    <a:pt x="165068" y="0"/>
                    <a:pt x="152209" y="12859"/>
                    <a:pt x="152209" y="28575"/>
                  </a:cubicBezTo>
                  <a:lnTo>
                    <a:pt x="152209" y="36386"/>
                  </a:lnTo>
                  <a:lnTo>
                    <a:pt x="146685" y="36386"/>
                  </a:lnTo>
                  <a:lnTo>
                    <a:pt x="146685" y="28575"/>
                  </a:lnTo>
                  <a:cubicBezTo>
                    <a:pt x="146685" y="12859"/>
                    <a:pt x="133826" y="0"/>
                    <a:pt x="118110" y="0"/>
                  </a:cubicBezTo>
                  <a:cubicBezTo>
                    <a:pt x="102394" y="0"/>
                    <a:pt x="89535" y="12859"/>
                    <a:pt x="89535" y="28575"/>
                  </a:cubicBezTo>
                  <a:lnTo>
                    <a:pt x="89535" y="36386"/>
                  </a:lnTo>
                  <a:lnTo>
                    <a:pt x="83915" y="36386"/>
                  </a:lnTo>
                  <a:lnTo>
                    <a:pt x="83915" y="28575"/>
                  </a:lnTo>
                  <a:cubicBezTo>
                    <a:pt x="83915" y="12859"/>
                    <a:pt x="71057" y="0"/>
                    <a:pt x="55340" y="0"/>
                  </a:cubicBezTo>
                  <a:cubicBezTo>
                    <a:pt x="39624" y="0"/>
                    <a:pt x="26765" y="12859"/>
                    <a:pt x="26765" y="28575"/>
                  </a:cubicBezTo>
                  <a:lnTo>
                    <a:pt x="26765" y="36386"/>
                  </a:lnTo>
                  <a:lnTo>
                    <a:pt x="23908" y="36386"/>
                  </a:lnTo>
                  <a:cubicBezTo>
                    <a:pt x="10763" y="36386"/>
                    <a:pt x="0" y="47054"/>
                    <a:pt x="0" y="60293"/>
                  </a:cubicBezTo>
                  <a:lnTo>
                    <a:pt x="0" y="75438"/>
                  </a:lnTo>
                  <a:cubicBezTo>
                    <a:pt x="0" y="78010"/>
                    <a:pt x="2095" y="80010"/>
                    <a:pt x="4572" y="80010"/>
                  </a:cubicBezTo>
                  <a:cubicBezTo>
                    <a:pt x="7048" y="80010"/>
                    <a:pt x="9144" y="77914"/>
                    <a:pt x="9144" y="75438"/>
                  </a:cubicBezTo>
                  <a:lnTo>
                    <a:pt x="9144" y="60293"/>
                  </a:lnTo>
                  <a:cubicBezTo>
                    <a:pt x="9144" y="52197"/>
                    <a:pt x="15716" y="45625"/>
                    <a:pt x="23813" y="45625"/>
                  </a:cubicBezTo>
                  <a:lnTo>
                    <a:pt x="26670" y="45625"/>
                  </a:lnTo>
                  <a:cubicBezTo>
                    <a:pt x="26861" y="61151"/>
                    <a:pt x="39624" y="73819"/>
                    <a:pt x="55245" y="73819"/>
                  </a:cubicBezTo>
                  <a:cubicBezTo>
                    <a:pt x="62008" y="73819"/>
                    <a:pt x="67532" y="68294"/>
                    <a:pt x="67532" y="61531"/>
                  </a:cubicBezTo>
                  <a:cubicBezTo>
                    <a:pt x="67532" y="54769"/>
                    <a:pt x="62008" y="49244"/>
                    <a:pt x="55245" y="49244"/>
                  </a:cubicBezTo>
                  <a:cubicBezTo>
                    <a:pt x="53150" y="49244"/>
                    <a:pt x="51435" y="47625"/>
                    <a:pt x="51245" y="45625"/>
                  </a:cubicBezTo>
                  <a:lnTo>
                    <a:pt x="89440" y="45625"/>
                  </a:lnTo>
                  <a:cubicBezTo>
                    <a:pt x="89630" y="61151"/>
                    <a:pt x="102394" y="73819"/>
                    <a:pt x="118015" y="73819"/>
                  </a:cubicBezTo>
                  <a:cubicBezTo>
                    <a:pt x="124777" y="73819"/>
                    <a:pt x="130302" y="68294"/>
                    <a:pt x="130302" y="61531"/>
                  </a:cubicBezTo>
                  <a:cubicBezTo>
                    <a:pt x="130302" y="54769"/>
                    <a:pt x="124777" y="49244"/>
                    <a:pt x="118015" y="49244"/>
                  </a:cubicBezTo>
                  <a:cubicBezTo>
                    <a:pt x="115919" y="49244"/>
                    <a:pt x="114205" y="47625"/>
                    <a:pt x="114014" y="45625"/>
                  </a:cubicBezTo>
                  <a:lnTo>
                    <a:pt x="152209" y="45625"/>
                  </a:lnTo>
                  <a:cubicBezTo>
                    <a:pt x="152400" y="61151"/>
                    <a:pt x="165163" y="73819"/>
                    <a:pt x="180784" y="73819"/>
                  </a:cubicBezTo>
                  <a:cubicBezTo>
                    <a:pt x="187547" y="73819"/>
                    <a:pt x="193072" y="68294"/>
                    <a:pt x="193072" y="61531"/>
                  </a:cubicBezTo>
                  <a:cubicBezTo>
                    <a:pt x="193072" y="54769"/>
                    <a:pt x="187547" y="49244"/>
                    <a:pt x="180784" y="49244"/>
                  </a:cubicBezTo>
                  <a:cubicBezTo>
                    <a:pt x="178689" y="49244"/>
                    <a:pt x="176975" y="47625"/>
                    <a:pt x="176784" y="45625"/>
                  </a:cubicBezTo>
                  <a:lnTo>
                    <a:pt x="208502" y="45625"/>
                  </a:lnTo>
                  <a:cubicBezTo>
                    <a:pt x="216598" y="45625"/>
                    <a:pt x="223171" y="52197"/>
                    <a:pt x="223171" y="60293"/>
                  </a:cubicBezTo>
                  <a:lnTo>
                    <a:pt x="223171" y="290513"/>
                  </a:lnTo>
                  <a:cubicBezTo>
                    <a:pt x="223171" y="298609"/>
                    <a:pt x="216598" y="305181"/>
                    <a:pt x="208502" y="305181"/>
                  </a:cubicBezTo>
                  <a:lnTo>
                    <a:pt x="23813" y="305181"/>
                  </a:lnTo>
                  <a:cubicBezTo>
                    <a:pt x="15716" y="305181"/>
                    <a:pt x="9144" y="298609"/>
                    <a:pt x="9144" y="290513"/>
                  </a:cubicBezTo>
                  <a:lnTo>
                    <a:pt x="9144" y="96869"/>
                  </a:lnTo>
                  <a:cubicBezTo>
                    <a:pt x="9144" y="94297"/>
                    <a:pt x="7048" y="92297"/>
                    <a:pt x="4572" y="92297"/>
                  </a:cubicBezTo>
                  <a:cubicBezTo>
                    <a:pt x="2095" y="92297"/>
                    <a:pt x="0" y="94393"/>
                    <a:pt x="0" y="96869"/>
                  </a:cubicBezTo>
                  <a:lnTo>
                    <a:pt x="0" y="290513"/>
                  </a:lnTo>
                  <a:cubicBezTo>
                    <a:pt x="0" y="303657"/>
                    <a:pt x="10668" y="314420"/>
                    <a:pt x="23908" y="314420"/>
                  </a:cubicBezTo>
                  <a:lnTo>
                    <a:pt x="208598" y="314420"/>
                  </a:lnTo>
                  <a:cubicBezTo>
                    <a:pt x="221742" y="314420"/>
                    <a:pt x="232410" y="303752"/>
                    <a:pt x="232410" y="290513"/>
                  </a:cubicBezTo>
                  <a:lnTo>
                    <a:pt x="232410" y="60293"/>
                  </a:lnTo>
                  <a:cubicBezTo>
                    <a:pt x="232410" y="47435"/>
                    <a:pt x="222123" y="36862"/>
                    <a:pt x="209359" y="36481"/>
                  </a:cubicBezTo>
                  <a:lnTo>
                    <a:pt x="209359" y="36481"/>
                  </a:lnTo>
                  <a:close/>
                  <a:moveTo>
                    <a:pt x="55245" y="58388"/>
                  </a:moveTo>
                  <a:cubicBezTo>
                    <a:pt x="56959" y="58388"/>
                    <a:pt x="58293" y="59817"/>
                    <a:pt x="58293" y="61436"/>
                  </a:cubicBezTo>
                  <a:cubicBezTo>
                    <a:pt x="58293" y="63055"/>
                    <a:pt x="56959" y="64484"/>
                    <a:pt x="55245" y="64484"/>
                  </a:cubicBezTo>
                  <a:cubicBezTo>
                    <a:pt x="44577" y="64484"/>
                    <a:pt x="35909" y="55816"/>
                    <a:pt x="35909" y="45148"/>
                  </a:cubicBezTo>
                  <a:lnTo>
                    <a:pt x="35909" y="28575"/>
                  </a:lnTo>
                  <a:cubicBezTo>
                    <a:pt x="35909" y="17907"/>
                    <a:pt x="44577" y="9239"/>
                    <a:pt x="55245" y="9239"/>
                  </a:cubicBezTo>
                  <a:cubicBezTo>
                    <a:pt x="65913" y="9239"/>
                    <a:pt x="74581" y="17907"/>
                    <a:pt x="74581" y="28575"/>
                  </a:cubicBezTo>
                  <a:lnTo>
                    <a:pt x="74581" y="36386"/>
                  </a:lnTo>
                  <a:lnTo>
                    <a:pt x="68389" y="36386"/>
                  </a:lnTo>
                  <a:lnTo>
                    <a:pt x="68389" y="28575"/>
                  </a:lnTo>
                  <a:cubicBezTo>
                    <a:pt x="68389" y="21241"/>
                    <a:pt x="62484" y="15335"/>
                    <a:pt x="55150" y="15335"/>
                  </a:cubicBezTo>
                  <a:cubicBezTo>
                    <a:pt x="47816" y="15335"/>
                    <a:pt x="41910" y="21241"/>
                    <a:pt x="41910" y="28575"/>
                  </a:cubicBezTo>
                  <a:lnTo>
                    <a:pt x="41910" y="45148"/>
                  </a:lnTo>
                  <a:cubicBezTo>
                    <a:pt x="41910" y="52483"/>
                    <a:pt x="47816" y="58388"/>
                    <a:pt x="55150" y="58388"/>
                  </a:cubicBezTo>
                  <a:lnTo>
                    <a:pt x="55150" y="58388"/>
                  </a:lnTo>
                  <a:close/>
                  <a:moveTo>
                    <a:pt x="59245" y="36386"/>
                  </a:moveTo>
                  <a:lnTo>
                    <a:pt x="51245" y="36386"/>
                  </a:lnTo>
                  <a:lnTo>
                    <a:pt x="51245" y="28575"/>
                  </a:lnTo>
                  <a:cubicBezTo>
                    <a:pt x="51245" y="26384"/>
                    <a:pt x="53054" y="24574"/>
                    <a:pt x="55245" y="24574"/>
                  </a:cubicBezTo>
                  <a:cubicBezTo>
                    <a:pt x="57435" y="24574"/>
                    <a:pt x="59245" y="26384"/>
                    <a:pt x="59245" y="28575"/>
                  </a:cubicBezTo>
                  <a:lnTo>
                    <a:pt x="59245" y="36386"/>
                  </a:lnTo>
                  <a:close/>
                  <a:moveTo>
                    <a:pt x="118015" y="58388"/>
                  </a:moveTo>
                  <a:cubicBezTo>
                    <a:pt x="119729" y="58388"/>
                    <a:pt x="121063" y="59722"/>
                    <a:pt x="121063" y="61436"/>
                  </a:cubicBezTo>
                  <a:cubicBezTo>
                    <a:pt x="121063" y="63151"/>
                    <a:pt x="119729" y="64484"/>
                    <a:pt x="118015" y="64484"/>
                  </a:cubicBezTo>
                  <a:cubicBezTo>
                    <a:pt x="107347" y="64484"/>
                    <a:pt x="98679" y="55816"/>
                    <a:pt x="98679" y="45148"/>
                  </a:cubicBezTo>
                  <a:lnTo>
                    <a:pt x="98679" y="28575"/>
                  </a:lnTo>
                  <a:cubicBezTo>
                    <a:pt x="98679" y="17907"/>
                    <a:pt x="107347" y="9239"/>
                    <a:pt x="118015" y="9239"/>
                  </a:cubicBezTo>
                  <a:cubicBezTo>
                    <a:pt x="128683" y="9239"/>
                    <a:pt x="137350" y="17907"/>
                    <a:pt x="137350" y="28575"/>
                  </a:cubicBezTo>
                  <a:lnTo>
                    <a:pt x="137350" y="36386"/>
                  </a:lnTo>
                  <a:lnTo>
                    <a:pt x="131159" y="36386"/>
                  </a:lnTo>
                  <a:lnTo>
                    <a:pt x="131159" y="28575"/>
                  </a:lnTo>
                  <a:cubicBezTo>
                    <a:pt x="131159" y="21241"/>
                    <a:pt x="125254" y="15335"/>
                    <a:pt x="117920" y="15335"/>
                  </a:cubicBezTo>
                  <a:cubicBezTo>
                    <a:pt x="110585" y="15335"/>
                    <a:pt x="104680" y="21241"/>
                    <a:pt x="104680" y="28575"/>
                  </a:cubicBezTo>
                  <a:lnTo>
                    <a:pt x="104680" y="45148"/>
                  </a:lnTo>
                  <a:cubicBezTo>
                    <a:pt x="104680" y="52483"/>
                    <a:pt x="110585" y="58388"/>
                    <a:pt x="117920" y="58388"/>
                  </a:cubicBezTo>
                  <a:lnTo>
                    <a:pt x="117920" y="58388"/>
                  </a:lnTo>
                  <a:close/>
                  <a:moveTo>
                    <a:pt x="122015" y="36386"/>
                  </a:moveTo>
                  <a:lnTo>
                    <a:pt x="114014" y="36386"/>
                  </a:lnTo>
                  <a:lnTo>
                    <a:pt x="114014" y="28575"/>
                  </a:lnTo>
                  <a:cubicBezTo>
                    <a:pt x="114014" y="26384"/>
                    <a:pt x="115824" y="24574"/>
                    <a:pt x="118015" y="24574"/>
                  </a:cubicBezTo>
                  <a:cubicBezTo>
                    <a:pt x="120205" y="24574"/>
                    <a:pt x="122015" y="26384"/>
                    <a:pt x="122015" y="28575"/>
                  </a:cubicBezTo>
                  <a:lnTo>
                    <a:pt x="122015" y="36386"/>
                  </a:lnTo>
                  <a:close/>
                  <a:moveTo>
                    <a:pt x="180689" y="58388"/>
                  </a:moveTo>
                  <a:cubicBezTo>
                    <a:pt x="182404" y="58388"/>
                    <a:pt x="183737" y="59722"/>
                    <a:pt x="183737" y="61436"/>
                  </a:cubicBezTo>
                  <a:cubicBezTo>
                    <a:pt x="183737" y="63151"/>
                    <a:pt x="182404" y="64484"/>
                    <a:pt x="180689" y="64484"/>
                  </a:cubicBezTo>
                  <a:cubicBezTo>
                    <a:pt x="170021" y="64484"/>
                    <a:pt x="161354" y="55816"/>
                    <a:pt x="161354" y="45148"/>
                  </a:cubicBezTo>
                  <a:lnTo>
                    <a:pt x="161354" y="28575"/>
                  </a:lnTo>
                  <a:cubicBezTo>
                    <a:pt x="161354" y="17907"/>
                    <a:pt x="170021" y="9239"/>
                    <a:pt x="180689" y="9239"/>
                  </a:cubicBezTo>
                  <a:cubicBezTo>
                    <a:pt x="191357" y="9239"/>
                    <a:pt x="200025" y="17907"/>
                    <a:pt x="200025" y="28575"/>
                  </a:cubicBezTo>
                  <a:lnTo>
                    <a:pt x="200025" y="36386"/>
                  </a:lnTo>
                  <a:lnTo>
                    <a:pt x="193834" y="36386"/>
                  </a:lnTo>
                  <a:lnTo>
                    <a:pt x="193834" y="28575"/>
                  </a:lnTo>
                  <a:cubicBezTo>
                    <a:pt x="193834" y="21241"/>
                    <a:pt x="187928" y="15335"/>
                    <a:pt x="180594" y="15335"/>
                  </a:cubicBezTo>
                  <a:cubicBezTo>
                    <a:pt x="173260" y="15335"/>
                    <a:pt x="167354" y="21241"/>
                    <a:pt x="167354" y="28575"/>
                  </a:cubicBezTo>
                  <a:lnTo>
                    <a:pt x="167354" y="45148"/>
                  </a:lnTo>
                  <a:cubicBezTo>
                    <a:pt x="167354" y="52483"/>
                    <a:pt x="173260" y="58388"/>
                    <a:pt x="180594" y="58388"/>
                  </a:cubicBezTo>
                  <a:lnTo>
                    <a:pt x="180594" y="58388"/>
                  </a:lnTo>
                  <a:close/>
                  <a:moveTo>
                    <a:pt x="184785" y="36386"/>
                  </a:moveTo>
                  <a:lnTo>
                    <a:pt x="176784" y="36386"/>
                  </a:lnTo>
                  <a:lnTo>
                    <a:pt x="176784" y="28575"/>
                  </a:lnTo>
                  <a:cubicBezTo>
                    <a:pt x="176784" y="26384"/>
                    <a:pt x="178594" y="24574"/>
                    <a:pt x="180784" y="24574"/>
                  </a:cubicBezTo>
                  <a:cubicBezTo>
                    <a:pt x="182975" y="24574"/>
                    <a:pt x="184785" y="26384"/>
                    <a:pt x="184785" y="28575"/>
                  </a:cubicBezTo>
                  <a:lnTo>
                    <a:pt x="184785" y="363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29"/>
            <p:cNvSpPr/>
            <p:nvPr/>
          </p:nvSpPr>
          <p:spPr>
            <a:xfrm>
              <a:off x="7314024" y="3909604"/>
              <a:ext cx="192844" cy="9852"/>
            </a:xfrm>
            <a:custGeom>
              <a:rect b="b" l="l" r="r" t="t"/>
              <a:pathLst>
                <a:path extrusionOk="0" h="9143" w="178974">
                  <a:moveTo>
                    <a:pt x="4572" y="9144"/>
                  </a:moveTo>
                  <a:lnTo>
                    <a:pt x="174403" y="9144"/>
                  </a:lnTo>
                  <a:cubicBezTo>
                    <a:pt x="176975" y="9144"/>
                    <a:pt x="178975" y="7048"/>
                    <a:pt x="178975" y="4572"/>
                  </a:cubicBezTo>
                  <a:cubicBezTo>
                    <a:pt x="178975" y="2096"/>
                    <a:pt x="176879" y="0"/>
                    <a:pt x="17440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7314024" y="3963413"/>
              <a:ext cx="192844" cy="9853"/>
            </a:xfrm>
            <a:custGeom>
              <a:rect b="b" l="l" r="r" t="t"/>
              <a:pathLst>
                <a:path extrusionOk="0" h="9144" w="178974">
                  <a:moveTo>
                    <a:pt x="4572" y="9144"/>
                  </a:moveTo>
                  <a:lnTo>
                    <a:pt x="174403" y="9144"/>
                  </a:lnTo>
                  <a:cubicBezTo>
                    <a:pt x="176975" y="9144"/>
                    <a:pt x="178975" y="7049"/>
                    <a:pt x="178975" y="4572"/>
                  </a:cubicBezTo>
                  <a:cubicBezTo>
                    <a:pt x="178975" y="2096"/>
                    <a:pt x="176879" y="0"/>
                    <a:pt x="17440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29"/>
            <p:cNvSpPr/>
            <p:nvPr/>
          </p:nvSpPr>
          <p:spPr>
            <a:xfrm>
              <a:off x="7314024" y="4017118"/>
              <a:ext cx="192844" cy="9852"/>
            </a:xfrm>
            <a:custGeom>
              <a:rect b="b" l="l" r="r" t="t"/>
              <a:pathLst>
                <a:path extrusionOk="0" h="9143" w="178974">
                  <a:moveTo>
                    <a:pt x="4572" y="9144"/>
                  </a:moveTo>
                  <a:lnTo>
                    <a:pt x="174403" y="9144"/>
                  </a:lnTo>
                  <a:cubicBezTo>
                    <a:pt x="176975" y="9144"/>
                    <a:pt x="178975" y="7048"/>
                    <a:pt x="178975" y="4572"/>
                  </a:cubicBezTo>
                  <a:cubicBezTo>
                    <a:pt x="178975" y="2096"/>
                    <a:pt x="176879" y="0"/>
                    <a:pt x="17440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29"/>
            <p:cNvSpPr/>
            <p:nvPr/>
          </p:nvSpPr>
          <p:spPr>
            <a:xfrm>
              <a:off x="7314024" y="4070823"/>
              <a:ext cx="108071" cy="9852"/>
            </a:xfrm>
            <a:custGeom>
              <a:rect b="b" l="l" r="r" t="t"/>
              <a:pathLst>
                <a:path extrusionOk="0" h="9143" w="100298">
                  <a:moveTo>
                    <a:pt x="4572" y="0"/>
                  </a:moveTo>
                  <a:cubicBezTo>
                    <a:pt x="2000" y="0"/>
                    <a:pt x="0" y="2095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95726" y="9144"/>
                  </a:lnTo>
                  <a:cubicBezTo>
                    <a:pt x="98298" y="9144"/>
                    <a:pt x="100299" y="7048"/>
                    <a:pt x="100299" y="4572"/>
                  </a:cubicBezTo>
                  <a:cubicBezTo>
                    <a:pt x="100299" y="2095"/>
                    <a:pt x="98203" y="0"/>
                    <a:pt x="95726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29"/>
            <p:cNvSpPr/>
            <p:nvPr/>
          </p:nvSpPr>
          <p:spPr>
            <a:xfrm>
              <a:off x="7435400" y="4070823"/>
              <a:ext cx="71533" cy="9852"/>
            </a:xfrm>
            <a:custGeom>
              <a:rect b="b" l="l" r="r" t="t"/>
              <a:pathLst>
                <a:path extrusionOk="0" h="9143" w="66388">
                  <a:moveTo>
                    <a:pt x="61817" y="0"/>
                  </a:moveTo>
                  <a:lnTo>
                    <a:pt x="4572" y="0"/>
                  </a:lnTo>
                  <a:cubicBezTo>
                    <a:pt x="2000" y="0"/>
                    <a:pt x="0" y="2095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61817" y="9144"/>
                  </a:lnTo>
                  <a:cubicBezTo>
                    <a:pt x="64389" y="9144"/>
                    <a:pt x="66389" y="7048"/>
                    <a:pt x="66389" y="4572"/>
                  </a:cubicBezTo>
                  <a:cubicBezTo>
                    <a:pt x="66389" y="2095"/>
                    <a:pt x="64294" y="0"/>
                    <a:pt x="61817" y="0"/>
                  </a:cubicBezTo>
                  <a:lnTo>
                    <a:pt x="618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29"/>
            <p:cNvSpPr/>
            <p:nvPr/>
          </p:nvSpPr>
          <p:spPr>
            <a:xfrm>
              <a:off x="7314229" y="3877463"/>
              <a:ext cx="192126" cy="25145"/>
            </a:xfrm>
            <a:custGeom>
              <a:rect b="b" l="l" r="r" t="t"/>
              <a:pathLst>
                <a:path extrusionOk="0" h="23336" w="178307">
                  <a:moveTo>
                    <a:pt x="18574" y="23336"/>
                  </a:moveTo>
                  <a:cubicBezTo>
                    <a:pt x="24193" y="23336"/>
                    <a:pt x="29242" y="20860"/>
                    <a:pt x="32671" y="16859"/>
                  </a:cubicBezTo>
                  <a:cubicBezTo>
                    <a:pt x="36100" y="20764"/>
                    <a:pt x="41148" y="23336"/>
                    <a:pt x="46767" y="23336"/>
                  </a:cubicBezTo>
                  <a:cubicBezTo>
                    <a:pt x="52388" y="23336"/>
                    <a:pt x="57435" y="20860"/>
                    <a:pt x="60865" y="16859"/>
                  </a:cubicBezTo>
                  <a:cubicBezTo>
                    <a:pt x="64294" y="20764"/>
                    <a:pt x="69342" y="23336"/>
                    <a:pt x="74962" y="23336"/>
                  </a:cubicBezTo>
                  <a:cubicBezTo>
                    <a:pt x="80581" y="23336"/>
                    <a:pt x="85630" y="20860"/>
                    <a:pt x="89059" y="16859"/>
                  </a:cubicBezTo>
                  <a:cubicBezTo>
                    <a:pt x="92487" y="20764"/>
                    <a:pt x="97536" y="23336"/>
                    <a:pt x="103156" y="23336"/>
                  </a:cubicBezTo>
                  <a:cubicBezTo>
                    <a:pt x="108775" y="23336"/>
                    <a:pt x="113824" y="20860"/>
                    <a:pt x="117253" y="16859"/>
                  </a:cubicBezTo>
                  <a:cubicBezTo>
                    <a:pt x="120682" y="20764"/>
                    <a:pt x="125730" y="23336"/>
                    <a:pt x="131350" y="23336"/>
                  </a:cubicBezTo>
                  <a:cubicBezTo>
                    <a:pt x="136970" y="23336"/>
                    <a:pt x="142018" y="20860"/>
                    <a:pt x="145446" y="16859"/>
                  </a:cubicBezTo>
                  <a:cubicBezTo>
                    <a:pt x="148876" y="20764"/>
                    <a:pt x="153924" y="23336"/>
                    <a:pt x="159544" y="23336"/>
                  </a:cubicBezTo>
                  <a:cubicBezTo>
                    <a:pt x="169926" y="23336"/>
                    <a:pt x="178308" y="14954"/>
                    <a:pt x="178308" y="4572"/>
                  </a:cubicBezTo>
                  <a:cubicBezTo>
                    <a:pt x="178308" y="2000"/>
                    <a:pt x="176213" y="0"/>
                    <a:pt x="173736" y="0"/>
                  </a:cubicBezTo>
                  <a:cubicBezTo>
                    <a:pt x="171259" y="0"/>
                    <a:pt x="169164" y="2096"/>
                    <a:pt x="169164" y="4572"/>
                  </a:cubicBezTo>
                  <a:cubicBezTo>
                    <a:pt x="169164" y="9811"/>
                    <a:pt x="164878" y="14097"/>
                    <a:pt x="159639" y="14097"/>
                  </a:cubicBezTo>
                  <a:cubicBezTo>
                    <a:pt x="154400" y="14097"/>
                    <a:pt x="150114" y="9811"/>
                    <a:pt x="150114" y="4572"/>
                  </a:cubicBezTo>
                  <a:cubicBezTo>
                    <a:pt x="150114" y="2000"/>
                    <a:pt x="148018" y="0"/>
                    <a:pt x="145542" y="0"/>
                  </a:cubicBezTo>
                  <a:cubicBezTo>
                    <a:pt x="143065" y="0"/>
                    <a:pt x="140970" y="2096"/>
                    <a:pt x="140970" y="4572"/>
                  </a:cubicBezTo>
                  <a:cubicBezTo>
                    <a:pt x="140970" y="9811"/>
                    <a:pt x="136684" y="14097"/>
                    <a:pt x="131445" y="14097"/>
                  </a:cubicBezTo>
                  <a:cubicBezTo>
                    <a:pt x="126206" y="14097"/>
                    <a:pt x="121920" y="9811"/>
                    <a:pt x="121920" y="4572"/>
                  </a:cubicBezTo>
                  <a:cubicBezTo>
                    <a:pt x="121920" y="2000"/>
                    <a:pt x="119825" y="0"/>
                    <a:pt x="117348" y="0"/>
                  </a:cubicBezTo>
                  <a:cubicBezTo>
                    <a:pt x="114871" y="0"/>
                    <a:pt x="112776" y="2096"/>
                    <a:pt x="112776" y="4572"/>
                  </a:cubicBezTo>
                  <a:cubicBezTo>
                    <a:pt x="112776" y="9811"/>
                    <a:pt x="108490" y="14097"/>
                    <a:pt x="103251" y="14097"/>
                  </a:cubicBezTo>
                  <a:cubicBezTo>
                    <a:pt x="98012" y="14097"/>
                    <a:pt x="93726" y="9811"/>
                    <a:pt x="93726" y="4572"/>
                  </a:cubicBezTo>
                  <a:cubicBezTo>
                    <a:pt x="93726" y="2000"/>
                    <a:pt x="91630" y="0"/>
                    <a:pt x="89154" y="0"/>
                  </a:cubicBezTo>
                  <a:cubicBezTo>
                    <a:pt x="86677" y="0"/>
                    <a:pt x="84582" y="2096"/>
                    <a:pt x="84582" y="4572"/>
                  </a:cubicBezTo>
                  <a:cubicBezTo>
                    <a:pt x="84582" y="9811"/>
                    <a:pt x="80296" y="14097"/>
                    <a:pt x="75057" y="14097"/>
                  </a:cubicBezTo>
                  <a:cubicBezTo>
                    <a:pt x="69818" y="14097"/>
                    <a:pt x="65532" y="9811"/>
                    <a:pt x="65532" y="4572"/>
                  </a:cubicBezTo>
                  <a:cubicBezTo>
                    <a:pt x="65532" y="2000"/>
                    <a:pt x="63436" y="0"/>
                    <a:pt x="60960" y="0"/>
                  </a:cubicBezTo>
                  <a:cubicBezTo>
                    <a:pt x="58484" y="0"/>
                    <a:pt x="56388" y="2096"/>
                    <a:pt x="56388" y="4572"/>
                  </a:cubicBezTo>
                  <a:cubicBezTo>
                    <a:pt x="56388" y="9811"/>
                    <a:pt x="52101" y="14097"/>
                    <a:pt x="46863" y="14097"/>
                  </a:cubicBezTo>
                  <a:cubicBezTo>
                    <a:pt x="41624" y="14097"/>
                    <a:pt x="37338" y="9811"/>
                    <a:pt x="37338" y="4572"/>
                  </a:cubicBezTo>
                  <a:cubicBezTo>
                    <a:pt x="37338" y="2000"/>
                    <a:pt x="35243" y="0"/>
                    <a:pt x="32766" y="0"/>
                  </a:cubicBezTo>
                  <a:cubicBezTo>
                    <a:pt x="30289" y="0"/>
                    <a:pt x="28194" y="2096"/>
                    <a:pt x="28194" y="4572"/>
                  </a:cubicBezTo>
                  <a:cubicBezTo>
                    <a:pt x="28194" y="9811"/>
                    <a:pt x="23908" y="14097"/>
                    <a:pt x="18669" y="14097"/>
                  </a:cubicBezTo>
                  <a:cubicBezTo>
                    <a:pt x="13430" y="14097"/>
                    <a:pt x="9144" y="9811"/>
                    <a:pt x="9144" y="4572"/>
                  </a:cubicBezTo>
                  <a:cubicBezTo>
                    <a:pt x="9144" y="2000"/>
                    <a:pt x="7048" y="0"/>
                    <a:pt x="4572" y="0"/>
                  </a:cubicBezTo>
                  <a:cubicBezTo>
                    <a:pt x="2095" y="0"/>
                    <a:pt x="0" y="2096"/>
                    <a:pt x="0" y="4572"/>
                  </a:cubicBezTo>
                  <a:cubicBezTo>
                    <a:pt x="0" y="14859"/>
                    <a:pt x="8382" y="23336"/>
                    <a:pt x="18764" y="23336"/>
                  </a:cubicBezTo>
                  <a:lnTo>
                    <a:pt x="18764" y="233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29"/>
            <p:cNvSpPr/>
            <p:nvPr/>
          </p:nvSpPr>
          <p:spPr>
            <a:xfrm>
              <a:off x="7314639" y="3932093"/>
              <a:ext cx="192332" cy="25145"/>
            </a:xfrm>
            <a:custGeom>
              <a:rect b="b" l="l" r="r" t="t"/>
              <a:pathLst>
                <a:path extrusionOk="0" h="23336" w="178498">
                  <a:moveTo>
                    <a:pt x="173736" y="0"/>
                  </a:moveTo>
                  <a:cubicBezTo>
                    <a:pt x="171165" y="0"/>
                    <a:pt x="169164" y="2096"/>
                    <a:pt x="169164" y="4572"/>
                  </a:cubicBezTo>
                  <a:cubicBezTo>
                    <a:pt x="169164" y="9811"/>
                    <a:pt x="164878" y="14097"/>
                    <a:pt x="159639" y="14097"/>
                  </a:cubicBezTo>
                  <a:cubicBezTo>
                    <a:pt x="154400" y="14097"/>
                    <a:pt x="150114" y="9811"/>
                    <a:pt x="150114" y="4572"/>
                  </a:cubicBezTo>
                  <a:cubicBezTo>
                    <a:pt x="150114" y="2000"/>
                    <a:pt x="148019" y="0"/>
                    <a:pt x="145542" y="0"/>
                  </a:cubicBezTo>
                  <a:cubicBezTo>
                    <a:pt x="143066" y="0"/>
                    <a:pt x="140970" y="2096"/>
                    <a:pt x="140970" y="4572"/>
                  </a:cubicBezTo>
                  <a:cubicBezTo>
                    <a:pt x="140970" y="9811"/>
                    <a:pt x="136684" y="14097"/>
                    <a:pt x="131445" y="14097"/>
                  </a:cubicBezTo>
                  <a:cubicBezTo>
                    <a:pt x="126206" y="14097"/>
                    <a:pt x="121920" y="9811"/>
                    <a:pt x="121920" y="4572"/>
                  </a:cubicBezTo>
                  <a:cubicBezTo>
                    <a:pt x="121920" y="2000"/>
                    <a:pt x="119825" y="0"/>
                    <a:pt x="117348" y="0"/>
                  </a:cubicBezTo>
                  <a:cubicBezTo>
                    <a:pt x="114871" y="0"/>
                    <a:pt x="112776" y="2096"/>
                    <a:pt x="112776" y="4572"/>
                  </a:cubicBezTo>
                  <a:cubicBezTo>
                    <a:pt x="112776" y="9811"/>
                    <a:pt x="108490" y="14097"/>
                    <a:pt x="103251" y="14097"/>
                  </a:cubicBezTo>
                  <a:cubicBezTo>
                    <a:pt x="98013" y="14097"/>
                    <a:pt x="93726" y="9811"/>
                    <a:pt x="93726" y="4572"/>
                  </a:cubicBezTo>
                  <a:cubicBezTo>
                    <a:pt x="93726" y="2000"/>
                    <a:pt x="91630" y="0"/>
                    <a:pt x="89154" y="0"/>
                  </a:cubicBezTo>
                  <a:cubicBezTo>
                    <a:pt x="86678" y="0"/>
                    <a:pt x="84582" y="2096"/>
                    <a:pt x="84582" y="4572"/>
                  </a:cubicBezTo>
                  <a:cubicBezTo>
                    <a:pt x="84582" y="9811"/>
                    <a:pt x="80296" y="14097"/>
                    <a:pt x="75057" y="14097"/>
                  </a:cubicBezTo>
                  <a:cubicBezTo>
                    <a:pt x="69818" y="14097"/>
                    <a:pt x="65532" y="9811"/>
                    <a:pt x="65532" y="4572"/>
                  </a:cubicBezTo>
                  <a:cubicBezTo>
                    <a:pt x="65532" y="2000"/>
                    <a:pt x="63437" y="0"/>
                    <a:pt x="60960" y="0"/>
                  </a:cubicBezTo>
                  <a:cubicBezTo>
                    <a:pt x="58484" y="0"/>
                    <a:pt x="56388" y="2096"/>
                    <a:pt x="56388" y="4572"/>
                  </a:cubicBezTo>
                  <a:cubicBezTo>
                    <a:pt x="56388" y="9811"/>
                    <a:pt x="52102" y="14097"/>
                    <a:pt x="46863" y="14097"/>
                  </a:cubicBezTo>
                  <a:cubicBezTo>
                    <a:pt x="41624" y="14097"/>
                    <a:pt x="37338" y="9811"/>
                    <a:pt x="37338" y="4572"/>
                  </a:cubicBezTo>
                  <a:cubicBezTo>
                    <a:pt x="37338" y="2000"/>
                    <a:pt x="35243" y="0"/>
                    <a:pt x="32766" y="0"/>
                  </a:cubicBezTo>
                  <a:cubicBezTo>
                    <a:pt x="30289" y="0"/>
                    <a:pt x="28194" y="2096"/>
                    <a:pt x="28194" y="4572"/>
                  </a:cubicBezTo>
                  <a:cubicBezTo>
                    <a:pt x="28194" y="9811"/>
                    <a:pt x="23908" y="14097"/>
                    <a:pt x="18669" y="14097"/>
                  </a:cubicBezTo>
                  <a:cubicBezTo>
                    <a:pt x="13431" y="14097"/>
                    <a:pt x="9144" y="9811"/>
                    <a:pt x="9144" y="4572"/>
                  </a:cubicBezTo>
                  <a:cubicBezTo>
                    <a:pt x="9144" y="2000"/>
                    <a:pt x="7048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cubicBezTo>
                    <a:pt x="0" y="14859"/>
                    <a:pt x="8382" y="23336"/>
                    <a:pt x="18765" y="23336"/>
                  </a:cubicBezTo>
                  <a:cubicBezTo>
                    <a:pt x="24384" y="23336"/>
                    <a:pt x="29433" y="20860"/>
                    <a:pt x="32861" y="16859"/>
                  </a:cubicBezTo>
                  <a:cubicBezTo>
                    <a:pt x="36290" y="20764"/>
                    <a:pt x="41339" y="23336"/>
                    <a:pt x="46958" y="23336"/>
                  </a:cubicBezTo>
                  <a:cubicBezTo>
                    <a:pt x="52578" y="23336"/>
                    <a:pt x="57626" y="20860"/>
                    <a:pt x="61056" y="16859"/>
                  </a:cubicBezTo>
                  <a:cubicBezTo>
                    <a:pt x="64484" y="20764"/>
                    <a:pt x="69532" y="23336"/>
                    <a:pt x="75152" y="23336"/>
                  </a:cubicBezTo>
                  <a:cubicBezTo>
                    <a:pt x="80772" y="23336"/>
                    <a:pt x="85820" y="20860"/>
                    <a:pt x="89249" y="16859"/>
                  </a:cubicBezTo>
                  <a:cubicBezTo>
                    <a:pt x="92678" y="20764"/>
                    <a:pt x="97727" y="23336"/>
                    <a:pt x="103347" y="23336"/>
                  </a:cubicBezTo>
                  <a:cubicBezTo>
                    <a:pt x="108966" y="23336"/>
                    <a:pt x="114015" y="20860"/>
                    <a:pt x="117443" y="16859"/>
                  </a:cubicBezTo>
                  <a:cubicBezTo>
                    <a:pt x="120872" y="20764"/>
                    <a:pt x="125921" y="23336"/>
                    <a:pt x="131540" y="23336"/>
                  </a:cubicBezTo>
                  <a:cubicBezTo>
                    <a:pt x="137160" y="23336"/>
                    <a:pt x="142208" y="20860"/>
                    <a:pt x="145638" y="16859"/>
                  </a:cubicBezTo>
                  <a:cubicBezTo>
                    <a:pt x="149066" y="20764"/>
                    <a:pt x="154114" y="23336"/>
                    <a:pt x="159734" y="23336"/>
                  </a:cubicBezTo>
                  <a:cubicBezTo>
                    <a:pt x="170116" y="23336"/>
                    <a:pt x="178498" y="14954"/>
                    <a:pt x="178498" y="4572"/>
                  </a:cubicBezTo>
                  <a:cubicBezTo>
                    <a:pt x="178498" y="2000"/>
                    <a:pt x="176403" y="0"/>
                    <a:pt x="173927" y="0"/>
                  </a:cubicBezTo>
                  <a:lnTo>
                    <a:pt x="1739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29"/>
            <p:cNvSpPr/>
            <p:nvPr/>
          </p:nvSpPr>
          <p:spPr>
            <a:xfrm>
              <a:off x="7314332" y="3985696"/>
              <a:ext cx="85903" cy="25145"/>
            </a:xfrm>
            <a:custGeom>
              <a:rect b="b" l="l" r="r" t="t"/>
              <a:pathLst>
                <a:path extrusionOk="0" h="23336" w="79724">
                  <a:moveTo>
                    <a:pt x="65532" y="4572"/>
                  </a:moveTo>
                  <a:cubicBezTo>
                    <a:pt x="65532" y="2000"/>
                    <a:pt x="63436" y="0"/>
                    <a:pt x="60960" y="0"/>
                  </a:cubicBezTo>
                  <a:cubicBezTo>
                    <a:pt x="58483" y="0"/>
                    <a:pt x="56388" y="2096"/>
                    <a:pt x="56388" y="4572"/>
                  </a:cubicBezTo>
                  <a:cubicBezTo>
                    <a:pt x="56388" y="9811"/>
                    <a:pt x="52101" y="14097"/>
                    <a:pt x="46863" y="14097"/>
                  </a:cubicBezTo>
                  <a:cubicBezTo>
                    <a:pt x="41624" y="14097"/>
                    <a:pt x="37338" y="9811"/>
                    <a:pt x="37338" y="4572"/>
                  </a:cubicBezTo>
                  <a:cubicBezTo>
                    <a:pt x="37338" y="2000"/>
                    <a:pt x="35242" y="0"/>
                    <a:pt x="32766" y="0"/>
                  </a:cubicBezTo>
                  <a:cubicBezTo>
                    <a:pt x="30289" y="0"/>
                    <a:pt x="28194" y="2096"/>
                    <a:pt x="28194" y="4572"/>
                  </a:cubicBezTo>
                  <a:cubicBezTo>
                    <a:pt x="28194" y="9811"/>
                    <a:pt x="23907" y="14097"/>
                    <a:pt x="18669" y="14097"/>
                  </a:cubicBezTo>
                  <a:cubicBezTo>
                    <a:pt x="13430" y="14097"/>
                    <a:pt x="9144" y="9811"/>
                    <a:pt x="9144" y="4572"/>
                  </a:cubicBezTo>
                  <a:cubicBezTo>
                    <a:pt x="9144" y="2000"/>
                    <a:pt x="7048" y="0"/>
                    <a:pt x="4572" y="0"/>
                  </a:cubicBezTo>
                  <a:cubicBezTo>
                    <a:pt x="2095" y="0"/>
                    <a:pt x="0" y="2096"/>
                    <a:pt x="0" y="4572"/>
                  </a:cubicBezTo>
                  <a:cubicBezTo>
                    <a:pt x="0" y="14954"/>
                    <a:pt x="8382" y="23336"/>
                    <a:pt x="18764" y="23336"/>
                  </a:cubicBezTo>
                  <a:cubicBezTo>
                    <a:pt x="24384" y="23336"/>
                    <a:pt x="29432" y="20860"/>
                    <a:pt x="32861" y="16859"/>
                  </a:cubicBezTo>
                  <a:cubicBezTo>
                    <a:pt x="36290" y="20764"/>
                    <a:pt x="41338" y="23336"/>
                    <a:pt x="46958" y="23336"/>
                  </a:cubicBezTo>
                  <a:cubicBezTo>
                    <a:pt x="52578" y="23336"/>
                    <a:pt x="57626" y="20860"/>
                    <a:pt x="61055" y="16859"/>
                  </a:cubicBezTo>
                  <a:cubicBezTo>
                    <a:pt x="64484" y="20764"/>
                    <a:pt x="69532" y="23336"/>
                    <a:pt x="75152" y="23336"/>
                  </a:cubicBezTo>
                  <a:cubicBezTo>
                    <a:pt x="77724" y="23336"/>
                    <a:pt x="79724" y="21241"/>
                    <a:pt x="79724" y="18764"/>
                  </a:cubicBezTo>
                  <a:cubicBezTo>
                    <a:pt x="79724" y="16288"/>
                    <a:pt x="77628" y="14192"/>
                    <a:pt x="75152" y="14192"/>
                  </a:cubicBezTo>
                  <a:cubicBezTo>
                    <a:pt x="69913" y="14192"/>
                    <a:pt x="65627" y="9906"/>
                    <a:pt x="65627" y="4667"/>
                  </a:cubicBezTo>
                  <a:lnTo>
                    <a:pt x="65627" y="46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7548767" y="3846246"/>
              <a:ext cx="73997" cy="251139"/>
            </a:xfrm>
            <a:custGeom>
              <a:rect b="b" l="l" r="r" t="t"/>
              <a:pathLst>
                <a:path extrusionOk="0" h="233076" w="68675">
                  <a:moveTo>
                    <a:pt x="64008" y="82487"/>
                  </a:moveTo>
                  <a:cubicBezTo>
                    <a:pt x="66580" y="82487"/>
                    <a:pt x="68580" y="80391"/>
                    <a:pt x="68580" y="77915"/>
                  </a:cubicBezTo>
                  <a:lnTo>
                    <a:pt x="68580" y="63056"/>
                  </a:lnTo>
                  <a:cubicBezTo>
                    <a:pt x="68580" y="54483"/>
                    <a:pt x="63532" y="47149"/>
                    <a:pt x="56198" y="43720"/>
                  </a:cubicBezTo>
                  <a:lnTo>
                    <a:pt x="56198" y="41624"/>
                  </a:lnTo>
                  <a:cubicBezTo>
                    <a:pt x="56198" y="35338"/>
                    <a:pt x="52483" y="29813"/>
                    <a:pt x="47054" y="27146"/>
                  </a:cubicBezTo>
                  <a:lnTo>
                    <a:pt x="47054" y="11621"/>
                  </a:lnTo>
                  <a:cubicBezTo>
                    <a:pt x="47054" y="5239"/>
                    <a:pt x="41815" y="0"/>
                    <a:pt x="35433" y="0"/>
                  </a:cubicBezTo>
                  <a:lnTo>
                    <a:pt x="20764" y="0"/>
                  </a:lnTo>
                  <a:cubicBezTo>
                    <a:pt x="14383" y="0"/>
                    <a:pt x="9144" y="5239"/>
                    <a:pt x="9144" y="11621"/>
                  </a:cubicBezTo>
                  <a:lnTo>
                    <a:pt x="9144" y="27146"/>
                  </a:lnTo>
                  <a:cubicBezTo>
                    <a:pt x="3715" y="29813"/>
                    <a:pt x="0" y="35338"/>
                    <a:pt x="0" y="41624"/>
                  </a:cubicBezTo>
                  <a:lnTo>
                    <a:pt x="0" y="186309"/>
                  </a:lnTo>
                  <a:cubicBezTo>
                    <a:pt x="0" y="192310"/>
                    <a:pt x="2096" y="198215"/>
                    <a:pt x="5811" y="202787"/>
                  </a:cubicBezTo>
                  <a:lnTo>
                    <a:pt x="11145" y="209360"/>
                  </a:lnTo>
                  <a:lnTo>
                    <a:pt x="13145" y="220504"/>
                  </a:lnTo>
                  <a:cubicBezTo>
                    <a:pt x="14383" y="227743"/>
                    <a:pt x="20670" y="233077"/>
                    <a:pt x="28099" y="233077"/>
                  </a:cubicBezTo>
                  <a:cubicBezTo>
                    <a:pt x="35529" y="233077"/>
                    <a:pt x="41720" y="227838"/>
                    <a:pt x="43053" y="220504"/>
                  </a:cubicBezTo>
                  <a:lnTo>
                    <a:pt x="45054" y="209360"/>
                  </a:lnTo>
                  <a:lnTo>
                    <a:pt x="50388" y="202787"/>
                  </a:lnTo>
                  <a:cubicBezTo>
                    <a:pt x="54197" y="198120"/>
                    <a:pt x="56293" y="192310"/>
                    <a:pt x="56293" y="186309"/>
                  </a:cubicBezTo>
                  <a:lnTo>
                    <a:pt x="56293" y="134207"/>
                  </a:lnTo>
                  <a:cubicBezTo>
                    <a:pt x="58864" y="133255"/>
                    <a:pt x="61151" y="131826"/>
                    <a:pt x="63151" y="129826"/>
                  </a:cubicBezTo>
                  <a:cubicBezTo>
                    <a:pt x="66675" y="126302"/>
                    <a:pt x="68675" y="121539"/>
                    <a:pt x="68675" y="116491"/>
                  </a:cubicBezTo>
                  <a:lnTo>
                    <a:pt x="68675" y="99251"/>
                  </a:lnTo>
                  <a:cubicBezTo>
                    <a:pt x="68675" y="96679"/>
                    <a:pt x="66580" y="94679"/>
                    <a:pt x="64104" y="94679"/>
                  </a:cubicBezTo>
                  <a:cubicBezTo>
                    <a:pt x="61627" y="94679"/>
                    <a:pt x="59531" y="96774"/>
                    <a:pt x="59531" y="99251"/>
                  </a:cubicBezTo>
                  <a:lnTo>
                    <a:pt x="59531" y="116491"/>
                  </a:lnTo>
                  <a:cubicBezTo>
                    <a:pt x="59531" y="119063"/>
                    <a:pt x="58484" y="121444"/>
                    <a:pt x="56674" y="123254"/>
                  </a:cubicBezTo>
                  <a:cubicBezTo>
                    <a:pt x="54864" y="125063"/>
                    <a:pt x="52388" y="126111"/>
                    <a:pt x="49911" y="126111"/>
                  </a:cubicBezTo>
                  <a:cubicBezTo>
                    <a:pt x="44577" y="126111"/>
                    <a:pt x="40291" y="121825"/>
                    <a:pt x="40291" y="116491"/>
                  </a:cubicBezTo>
                  <a:lnTo>
                    <a:pt x="40291" y="63722"/>
                  </a:lnTo>
                  <a:cubicBezTo>
                    <a:pt x="40291" y="61151"/>
                    <a:pt x="38195" y="59150"/>
                    <a:pt x="35719" y="59150"/>
                  </a:cubicBezTo>
                  <a:lnTo>
                    <a:pt x="9430" y="59150"/>
                  </a:lnTo>
                  <a:lnTo>
                    <a:pt x="9430" y="51054"/>
                  </a:lnTo>
                  <a:lnTo>
                    <a:pt x="47530" y="51054"/>
                  </a:lnTo>
                  <a:cubicBezTo>
                    <a:pt x="54197" y="51054"/>
                    <a:pt x="59531" y="56483"/>
                    <a:pt x="59531" y="63056"/>
                  </a:cubicBezTo>
                  <a:lnTo>
                    <a:pt x="59531" y="77915"/>
                  </a:lnTo>
                  <a:cubicBezTo>
                    <a:pt x="59531" y="80486"/>
                    <a:pt x="61627" y="82487"/>
                    <a:pt x="64104" y="82487"/>
                  </a:cubicBezTo>
                  <a:lnTo>
                    <a:pt x="64104" y="82487"/>
                  </a:lnTo>
                  <a:close/>
                  <a:moveTo>
                    <a:pt x="20860" y="9239"/>
                  </a:moveTo>
                  <a:lnTo>
                    <a:pt x="35529" y="9239"/>
                  </a:lnTo>
                  <a:cubicBezTo>
                    <a:pt x="36862" y="9239"/>
                    <a:pt x="37910" y="10287"/>
                    <a:pt x="37910" y="11621"/>
                  </a:cubicBezTo>
                  <a:lnTo>
                    <a:pt x="37910" y="25527"/>
                  </a:lnTo>
                  <a:lnTo>
                    <a:pt x="18383" y="25527"/>
                  </a:lnTo>
                  <a:lnTo>
                    <a:pt x="18383" y="11621"/>
                  </a:lnTo>
                  <a:cubicBezTo>
                    <a:pt x="18383" y="10287"/>
                    <a:pt x="19431" y="9239"/>
                    <a:pt x="20764" y="9239"/>
                  </a:cubicBezTo>
                  <a:lnTo>
                    <a:pt x="20764" y="9239"/>
                  </a:lnTo>
                  <a:close/>
                  <a:moveTo>
                    <a:pt x="43244" y="197072"/>
                  </a:moveTo>
                  <a:lnTo>
                    <a:pt x="38577" y="202883"/>
                  </a:lnTo>
                  <a:lnTo>
                    <a:pt x="17812" y="202883"/>
                  </a:lnTo>
                  <a:lnTo>
                    <a:pt x="13145" y="197072"/>
                  </a:lnTo>
                  <a:cubicBezTo>
                    <a:pt x="11716" y="195263"/>
                    <a:pt x="10573" y="193167"/>
                    <a:pt x="10002" y="190976"/>
                  </a:cubicBezTo>
                  <a:lnTo>
                    <a:pt x="46482" y="190976"/>
                  </a:lnTo>
                  <a:cubicBezTo>
                    <a:pt x="45815" y="193167"/>
                    <a:pt x="44768" y="195263"/>
                    <a:pt x="43339" y="197072"/>
                  </a:cubicBezTo>
                  <a:lnTo>
                    <a:pt x="43339" y="197072"/>
                  </a:lnTo>
                  <a:close/>
                  <a:moveTo>
                    <a:pt x="28194" y="223933"/>
                  </a:moveTo>
                  <a:cubicBezTo>
                    <a:pt x="25337" y="223933"/>
                    <a:pt x="22860" y="221837"/>
                    <a:pt x="22289" y="218980"/>
                  </a:cubicBezTo>
                  <a:lnTo>
                    <a:pt x="21050" y="212122"/>
                  </a:lnTo>
                  <a:lnTo>
                    <a:pt x="35243" y="212122"/>
                  </a:lnTo>
                  <a:lnTo>
                    <a:pt x="34004" y="218980"/>
                  </a:lnTo>
                  <a:cubicBezTo>
                    <a:pt x="33528" y="221837"/>
                    <a:pt x="31052" y="223933"/>
                    <a:pt x="28099" y="223933"/>
                  </a:cubicBezTo>
                  <a:lnTo>
                    <a:pt x="28099" y="223933"/>
                  </a:lnTo>
                  <a:close/>
                  <a:moveTo>
                    <a:pt x="30956" y="68390"/>
                  </a:moveTo>
                  <a:lnTo>
                    <a:pt x="30956" y="116586"/>
                  </a:lnTo>
                  <a:cubicBezTo>
                    <a:pt x="30956" y="126016"/>
                    <a:pt x="37910" y="133826"/>
                    <a:pt x="47054" y="135160"/>
                  </a:cubicBezTo>
                  <a:lnTo>
                    <a:pt x="47054" y="181737"/>
                  </a:lnTo>
                  <a:lnTo>
                    <a:pt x="9240" y="181737"/>
                  </a:lnTo>
                  <a:lnTo>
                    <a:pt x="9240" y="68294"/>
                  </a:lnTo>
                  <a:lnTo>
                    <a:pt x="30956" y="68294"/>
                  </a:lnTo>
                  <a:close/>
                  <a:moveTo>
                    <a:pt x="9335" y="41624"/>
                  </a:moveTo>
                  <a:cubicBezTo>
                    <a:pt x="9335" y="38386"/>
                    <a:pt x="11621" y="35528"/>
                    <a:pt x="14764" y="34862"/>
                  </a:cubicBezTo>
                  <a:cubicBezTo>
                    <a:pt x="15240" y="34766"/>
                    <a:pt x="41148" y="34766"/>
                    <a:pt x="41624" y="34862"/>
                  </a:cubicBezTo>
                  <a:cubicBezTo>
                    <a:pt x="44768" y="35528"/>
                    <a:pt x="47054" y="38386"/>
                    <a:pt x="47054" y="41624"/>
                  </a:cubicBezTo>
                  <a:lnTo>
                    <a:pt x="47054" y="41815"/>
                  </a:lnTo>
                  <a:lnTo>
                    <a:pt x="9240" y="41815"/>
                  </a:lnTo>
                  <a:lnTo>
                    <a:pt x="9240" y="416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3" name="Google Shape;823;p29"/>
          <p:cNvGrpSpPr/>
          <p:nvPr/>
        </p:nvGrpSpPr>
        <p:grpSpPr>
          <a:xfrm>
            <a:off x="4919671" y="3789648"/>
            <a:ext cx="272264" cy="338976"/>
            <a:chOff x="4919671" y="3789648"/>
            <a:chExt cx="272264" cy="338976"/>
          </a:xfrm>
        </p:grpSpPr>
        <p:grpSp>
          <p:nvGrpSpPr>
            <p:cNvPr id="824" name="Google Shape;824;p29"/>
            <p:cNvGrpSpPr/>
            <p:nvPr/>
          </p:nvGrpSpPr>
          <p:grpSpPr>
            <a:xfrm>
              <a:off x="4919671" y="3789648"/>
              <a:ext cx="272264" cy="338976"/>
              <a:chOff x="6307953" y="4991100"/>
              <a:chExt cx="252541" cy="314420"/>
            </a:xfrm>
          </p:grpSpPr>
          <p:sp>
            <p:nvSpPr>
              <p:cNvPr id="825" name="Google Shape;825;p29"/>
              <p:cNvSpPr/>
              <p:nvPr/>
            </p:nvSpPr>
            <p:spPr>
              <a:xfrm>
                <a:off x="6409943" y="5009578"/>
                <a:ext cx="75342" cy="75342"/>
              </a:xfrm>
              <a:custGeom>
                <a:rect b="b" l="l" r="r" t="t"/>
                <a:pathLst>
                  <a:path extrusionOk="0" h="75342" w="75342">
                    <a:moveTo>
                      <a:pt x="12096" y="0"/>
                    </a:moveTo>
                    <a:cubicBezTo>
                      <a:pt x="5429" y="0"/>
                      <a:pt x="0" y="5429"/>
                      <a:pt x="0" y="12097"/>
                    </a:cubicBezTo>
                    <a:lnTo>
                      <a:pt x="0" y="63246"/>
                    </a:lnTo>
                    <a:cubicBezTo>
                      <a:pt x="0" y="69913"/>
                      <a:pt x="5429" y="75343"/>
                      <a:pt x="12096" y="75343"/>
                    </a:cubicBezTo>
                    <a:lnTo>
                      <a:pt x="63246" y="75343"/>
                    </a:lnTo>
                    <a:cubicBezTo>
                      <a:pt x="69913" y="75343"/>
                      <a:pt x="75342" y="69913"/>
                      <a:pt x="75342" y="63246"/>
                    </a:cubicBezTo>
                    <a:lnTo>
                      <a:pt x="75342" y="12097"/>
                    </a:lnTo>
                    <a:cubicBezTo>
                      <a:pt x="75342" y="5429"/>
                      <a:pt x="69913" y="0"/>
                      <a:pt x="63246" y="0"/>
                    </a:cubicBezTo>
                    <a:lnTo>
                      <a:pt x="12096" y="0"/>
                    </a:lnTo>
                    <a:close/>
                    <a:moveTo>
                      <a:pt x="9239" y="31337"/>
                    </a:moveTo>
                    <a:lnTo>
                      <a:pt x="66104" y="31337"/>
                    </a:lnTo>
                    <a:lnTo>
                      <a:pt x="66104" y="44005"/>
                    </a:lnTo>
                    <a:lnTo>
                      <a:pt x="9239" y="44005"/>
                    </a:lnTo>
                    <a:lnTo>
                      <a:pt x="9239" y="31337"/>
                    </a:lnTo>
                    <a:close/>
                    <a:moveTo>
                      <a:pt x="63246" y="66104"/>
                    </a:moveTo>
                    <a:lnTo>
                      <a:pt x="12096" y="66104"/>
                    </a:lnTo>
                    <a:cubicBezTo>
                      <a:pt x="10477" y="66104"/>
                      <a:pt x="9239" y="64770"/>
                      <a:pt x="9239" y="63246"/>
                    </a:cubicBezTo>
                    <a:lnTo>
                      <a:pt x="9239" y="53245"/>
                    </a:lnTo>
                    <a:lnTo>
                      <a:pt x="66104" y="53245"/>
                    </a:lnTo>
                    <a:lnTo>
                      <a:pt x="66104" y="63246"/>
                    </a:lnTo>
                    <a:cubicBezTo>
                      <a:pt x="66104" y="64770"/>
                      <a:pt x="64770" y="66104"/>
                      <a:pt x="63246" y="66104"/>
                    </a:cubicBezTo>
                    <a:lnTo>
                      <a:pt x="63246" y="66104"/>
                    </a:lnTo>
                    <a:close/>
                    <a:moveTo>
                      <a:pt x="66104" y="12097"/>
                    </a:moveTo>
                    <a:lnTo>
                      <a:pt x="66104" y="22098"/>
                    </a:lnTo>
                    <a:lnTo>
                      <a:pt x="9239" y="22098"/>
                    </a:lnTo>
                    <a:lnTo>
                      <a:pt x="9239" y="12097"/>
                    </a:lnTo>
                    <a:cubicBezTo>
                      <a:pt x="9239" y="10573"/>
                      <a:pt x="10573" y="9239"/>
                      <a:pt x="12096" y="9239"/>
                    </a:cubicBezTo>
                    <a:lnTo>
                      <a:pt x="63246" y="9239"/>
                    </a:lnTo>
                    <a:cubicBezTo>
                      <a:pt x="64865" y="9239"/>
                      <a:pt x="66104" y="10573"/>
                      <a:pt x="66104" y="12097"/>
                    </a:cubicBezTo>
                    <a:lnTo>
                      <a:pt x="66104" y="1209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29"/>
              <p:cNvSpPr/>
              <p:nvPr/>
            </p:nvSpPr>
            <p:spPr>
              <a:xfrm>
                <a:off x="6307953" y="4991100"/>
                <a:ext cx="252541" cy="314420"/>
              </a:xfrm>
              <a:custGeom>
                <a:rect b="b" l="l" r="r" t="t"/>
                <a:pathLst>
                  <a:path extrusionOk="0" h="314420" w="252541">
                    <a:moveTo>
                      <a:pt x="250866" y="221837"/>
                    </a:moveTo>
                    <a:lnTo>
                      <a:pt x="230007" y="158877"/>
                    </a:lnTo>
                    <a:cubicBezTo>
                      <a:pt x="225625" y="145732"/>
                      <a:pt x="213433" y="136874"/>
                      <a:pt x="199526" y="136874"/>
                    </a:cubicBezTo>
                    <a:lnTo>
                      <a:pt x="184763" y="136874"/>
                    </a:lnTo>
                    <a:lnTo>
                      <a:pt x="181905" y="127540"/>
                    </a:lnTo>
                    <a:cubicBezTo>
                      <a:pt x="181239" y="125349"/>
                      <a:pt x="179714" y="123539"/>
                      <a:pt x="177905" y="122396"/>
                    </a:cubicBezTo>
                    <a:lnTo>
                      <a:pt x="177905" y="111633"/>
                    </a:lnTo>
                    <a:cubicBezTo>
                      <a:pt x="188192" y="109156"/>
                      <a:pt x="195907" y="99917"/>
                      <a:pt x="195907" y="88963"/>
                    </a:cubicBezTo>
                    <a:lnTo>
                      <a:pt x="195907" y="57626"/>
                    </a:lnTo>
                    <a:cubicBezTo>
                      <a:pt x="195907" y="55054"/>
                      <a:pt x="193811" y="53054"/>
                      <a:pt x="191335" y="53054"/>
                    </a:cubicBezTo>
                    <a:cubicBezTo>
                      <a:pt x="188858" y="53054"/>
                      <a:pt x="186763" y="55150"/>
                      <a:pt x="186763" y="57626"/>
                    </a:cubicBezTo>
                    <a:lnTo>
                      <a:pt x="186763" y="88963"/>
                    </a:lnTo>
                    <a:cubicBezTo>
                      <a:pt x="186763" y="96774"/>
                      <a:pt x="180476" y="103061"/>
                      <a:pt x="172666" y="103061"/>
                    </a:cubicBezTo>
                    <a:lnTo>
                      <a:pt x="107038" y="103061"/>
                    </a:lnTo>
                    <a:cubicBezTo>
                      <a:pt x="99228" y="103061"/>
                      <a:pt x="92942" y="96774"/>
                      <a:pt x="92942" y="88963"/>
                    </a:cubicBezTo>
                    <a:lnTo>
                      <a:pt x="92942" y="23336"/>
                    </a:lnTo>
                    <a:cubicBezTo>
                      <a:pt x="92942" y="15526"/>
                      <a:pt x="99228" y="9239"/>
                      <a:pt x="107038" y="9239"/>
                    </a:cubicBezTo>
                    <a:lnTo>
                      <a:pt x="172666" y="9239"/>
                    </a:lnTo>
                    <a:cubicBezTo>
                      <a:pt x="180476" y="9239"/>
                      <a:pt x="186763" y="15526"/>
                      <a:pt x="186763" y="23336"/>
                    </a:cubicBezTo>
                    <a:lnTo>
                      <a:pt x="186763" y="36100"/>
                    </a:lnTo>
                    <a:cubicBezTo>
                      <a:pt x="186763" y="38671"/>
                      <a:pt x="188858" y="40672"/>
                      <a:pt x="191335" y="40672"/>
                    </a:cubicBezTo>
                    <a:cubicBezTo>
                      <a:pt x="193811" y="40672"/>
                      <a:pt x="195907" y="38576"/>
                      <a:pt x="195907" y="36100"/>
                    </a:cubicBezTo>
                    <a:lnTo>
                      <a:pt x="195907" y="23336"/>
                    </a:lnTo>
                    <a:cubicBezTo>
                      <a:pt x="195907" y="10478"/>
                      <a:pt x="185429" y="0"/>
                      <a:pt x="172571" y="0"/>
                    </a:cubicBezTo>
                    <a:lnTo>
                      <a:pt x="106943" y="0"/>
                    </a:lnTo>
                    <a:cubicBezTo>
                      <a:pt x="94085" y="0"/>
                      <a:pt x="83607" y="10478"/>
                      <a:pt x="83607" y="23336"/>
                    </a:cubicBezTo>
                    <a:lnTo>
                      <a:pt x="83607" y="88963"/>
                    </a:lnTo>
                    <a:cubicBezTo>
                      <a:pt x="83607" y="100013"/>
                      <a:pt x="91322" y="109252"/>
                      <a:pt x="101609" y="111633"/>
                    </a:cubicBezTo>
                    <a:lnTo>
                      <a:pt x="101609" y="122396"/>
                    </a:lnTo>
                    <a:cubicBezTo>
                      <a:pt x="99704" y="123539"/>
                      <a:pt x="98276" y="125349"/>
                      <a:pt x="97609" y="127540"/>
                    </a:cubicBezTo>
                    <a:lnTo>
                      <a:pt x="94751" y="136874"/>
                    </a:lnTo>
                    <a:lnTo>
                      <a:pt x="74939" y="136874"/>
                    </a:lnTo>
                    <a:cubicBezTo>
                      <a:pt x="60271" y="136874"/>
                      <a:pt x="47507" y="146780"/>
                      <a:pt x="43888" y="160972"/>
                    </a:cubicBezTo>
                    <a:lnTo>
                      <a:pt x="43221" y="163544"/>
                    </a:lnTo>
                    <a:lnTo>
                      <a:pt x="43221" y="163544"/>
                    </a:lnTo>
                    <a:cubicBezTo>
                      <a:pt x="41983" y="160591"/>
                      <a:pt x="39602" y="158401"/>
                      <a:pt x="36649" y="157163"/>
                    </a:cubicBezTo>
                    <a:cubicBezTo>
                      <a:pt x="33696" y="156020"/>
                      <a:pt x="30458" y="156020"/>
                      <a:pt x="27505" y="157353"/>
                    </a:cubicBezTo>
                    <a:lnTo>
                      <a:pt x="7121" y="166211"/>
                    </a:lnTo>
                    <a:cubicBezTo>
                      <a:pt x="4169" y="167449"/>
                      <a:pt x="1978" y="169831"/>
                      <a:pt x="835" y="172784"/>
                    </a:cubicBezTo>
                    <a:cubicBezTo>
                      <a:pt x="-308" y="175736"/>
                      <a:pt x="-308" y="178975"/>
                      <a:pt x="1025" y="181928"/>
                    </a:cubicBezTo>
                    <a:lnTo>
                      <a:pt x="6264" y="194024"/>
                    </a:lnTo>
                    <a:cubicBezTo>
                      <a:pt x="1787" y="200311"/>
                      <a:pt x="-404" y="208216"/>
                      <a:pt x="549" y="216408"/>
                    </a:cubicBezTo>
                    <a:lnTo>
                      <a:pt x="8741" y="285940"/>
                    </a:lnTo>
                    <a:cubicBezTo>
                      <a:pt x="10646" y="302133"/>
                      <a:pt x="24362" y="314325"/>
                      <a:pt x="40649" y="314325"/>
                    </a:cubicBezTo>
                    <a:lnTo>
                      <a:pt x="167713" y="314325"/>
                    </a:lnTo>
                    <a:cubicBezTo>
                      <a:pt x="170285" y="314325"/>
                      <a:pt x="172285" y="312230"/>
                      <a:pt x="172285" y="309753"/>
                    </a:cubicBezTo>
                    <a:cubicBezTo>
                      <a:pt x="172285" y="307277"/>
                      <a:pt x="170189" y="305181"/>
                      <a:pt x="167713" y="305181"/>
                    </a:cubicBezTo>
                    <a:lnTo>
                      <a:pt x="40649" y="305181"/>
                    </a:lnTo>
                    <a:cubicBezTo>
                      <a:pt x="32267" y="305181"/>
                      <a:pt x="24838" y="300704"/>
                      <a:pt x="20837" y="293846"/>
                    </a:cubicBezTo>
                    <a:lnTo>
                      <a:pt x="41411" y="293846"/>
                    </a:lnTo>
                    <a:cubicBezTo>
                      <a:pt x="53984" y="293846"/>
                      <a:pt x="64176" y="283655"/>
                      <a:pt x="64176" y="271081"/>
                    </a:cubicBezTo>
                    <a:lnTo>
                      <a:pt x="64176" y="231267"/>
                    </a:lnTo>
                    <a:cubicBezTo>
                      <a:pt x="64176" y="218694"/>
                      <a:pt x="53984" y="208502"/>
                      <a:pt x="41411" y="208502"/>
                    </a:cubicBezTo>
                    <a:lnTo>
                      <a:pt x="9884" y="208502"/>
                    </a:lnTo>
                    <a:cubicBezTo>
                      <a:pt x="11503" y="199644"/>
                      <a:pt x="18266" y="192405"/>
                      <a:pt x="27505" y="190405"/>
                    </a:cubicBezTo>
                    <a:cubicBezTo>
                      <a:pt x="33315" y="189166"/>
                      <a:pt x="38649" y="186309"/>
                      <a:pt x="42935" y="182118"/>
                    </a:cubicBezTo>
                    <a:cubicBezTo>
                      <a:pt x="47221" y="178022"/>
                      <a:pt x="50270" y="172784"/>
                      <a:pt x="51698" y="167069"/>
                    </a:cubicBezTo>
                    <a:lnTo>
                      <a:pt x="52651" y="163354"/>
                    </a:lnTo>
                    <a:cubicBezTo>
                      <a:pt x="55222" y="153257"/>
                      <a:pt x="64367" y="146209"/>
                      <a:pt x="74844" y="146209"/>
                    </a:cubicBezTo>
                    <a:lnTo>
                      <a:pt x="199622" y="146209"/>
                    </a:lnTo>
                    <a:cubicBezTo>
                      <a:pt x="209528" y="146209"/>
                      <a:pt x="218290" y="152495"/>
                      <a:pt x="221338" y="161925"/>
                    </a:cubicBezTo>
                    <a:lnTo>
                      <a:pt x="242198" y="224885"/>
                    </a:lnTo>
                    <a:cubicBezTo>
                      <a:pt x="243627" y="229267"/>
                      <a:pt x="243723" y="233839"/>
                      <a:pt x="242484" y="238220"/>
                    </a:cubicBezTo>
                    <a:lnTo>
                      <a:pt x="228482" y="288512"/>
                    </a:lnTo>
                    <a:cubicBezTo>
                      <a:pt x="225720" y="298323"/>
                      <a:pt x="216671" y="305276"/>
                      <a:pt x="206384" y="305276"/>
                    </a:cubicBezTo>
                    <a:lnTo>
                      <a:pt x="189144" y="305276"/>
                    </a:lnTo>
                    <a:cubicBezTo>
                      <a:pt x="186573" y="305276"/>
                      <a:pt x="184572" y="307372"/>
                      <a:pt x="184572" y="309848"/>
                    </a:cubicBezTo>
                    <a:cubicBezTo>
                      <a:pt x="184572" y="312325"/>
                      <a:pt x="186667" y="314420"/>
                      <a:pt x="189144" y="314420"/>
                    </a:cubicBezTo>
                    <a:lnTo>
                      <a:pt x="206384" y="314420"/>
                    </a:lnTo>
                    <a:cubicBezTo>
                      <a:pt x="220767" y="314420"/>
                      <a:pt x="233435" y="304800"/>
                      <a:pt x="237340" y="290989"/>
                    </a:cubicBezTo>
                    <a:lnTo>
                      <a:pt x="251342" y="240697"/>
                    </a:lnTo>
                    <a:cubicBezTo>
                      <a:pt x="253057" y="234505"/>
                      <a:pt x="252962" y="228029"/>
                      <a:pt x="250866" y="221932"/>
                    </a:cubicBezTo>
                    <a:lnTo>
                      <a:pt x="250866" y="221932"/>
                    </a:lnTo>
                    <a:close/>
                    <a:moveTo>
                      <a:pt x="54842" y="231172"/>
                    </a:moveTo>
                    <a:lnTo>
                      <a:pt x="54842" y="270986"/>
                    </a:lnTo>
                    <a:cubicBezTo>
                      <a:pt x="54842" y="278511"/>
                      <a:pt x="48746" y="284512"/>
                      <a:pt x="41316" y="284512"/>
                    </a:cubicBezTo>
                    <a:lnTo>
                      <a:pt x="17789" y="284512"/>
                    </a:lnTo>
                    <a:lnTo>
                      <a:pt x="9884" y="217551"/>
                    </a:lnTo>
                    <a:lnTo>
                      <a:pt x="41316" y="217551"/>
                    </a:lnTo>
                    <a:cubicBezTo>
                      <a:pt x="48746" y="217551"/>
                      <a:pt x="54842" y="223647"/>
                      <a:pt x="54842" y="231077"/>
                    </a:cubicBezTo>
                    <a:lnTo>
                      <a:pt x="54842" y="231077"/>
                    </a:lnTo>
                    <a:close/>
                    <a:moveTo>
                      <a:pt x="25409" y="181356"/>
                    </a:moveTo>
                    <a:cubicBezTo>
                      <a:pt x="20742" y="182404"/>
                      <a:pt x="16551" y="184309"/>
                      <a:pt x="13027" y="186976"/>
                    </a:cubicBezTo>
                    <a:lnTo>
                      <a:pt x="9217" y="178308"/>
                    </a:lnTo>
                    <a:cubicBezTo>
                      <a:pt x="8931" y="177641"/>
                      <a:pt x="8931" y="176879"/>
                      <a:pt x="9217" y="176213"/>
                    </a:cubicBezTo>
                    <a:cubicBezTo>
                      <a:pt x="9503" y="175546"/>
                      <a:pt x="9979" y="174974"/>
                      <a:pt x="10646" y="174688"/>
                    </a:cubicBezTo>
                    <a:lnTo>
                      <a:pt x="31029" y="165830"/>
                    </a:lnTo>
                    <a:cubicBezTo>
                      <a:pt x="31696" y="165545"/>
                      <a:pt x="32458" y="165545"/>
                      <a:pt x="33125" y="165830"/>
                    </a:cubicBezTo>
                    <a:cubicBezTo>
                      <a:pt x="33791" y="166116"/>
                      <a:pt x="34363" y="166592"/>
                      <a:pt x="34649" y="167259"/>
                    </a:cubicBezTo>
                    <a:lnTo>
                      <a:pt x="37696" y="174212"/>
                    </a:lnTo>
                    <a:cubicBezTo>
                      <a:pt x="37696" y="174212"/>
                      <a:pt x="36935" y="175070"/>
                      <a:pt x="36554" y="175451"/>
                    </a:cubicBezTo>
                    <a:cubicBezTo>
                      <a:pt x="33505" y="178403"/>
                      <a:pt x="29696" y="180404"/>
                      <a:pt x="25600" y="181356"/>
                    </a:cubicBezTo>
                    <a:lnTo>
                      <a:pt x="25600" y="181356"/>
                    </a:lnTo>
                    <a:close/>
                    <a:moveTo>
                      <a:pt x="119326" y="121063"/>
                    </a:moveTo>
                    <a:lnTo>
                      <a:pt x="110658" y="121063"/>
                    </a:lnTo>
                    <a:lnTo>
                      <a:pt x="110658" y="112204"/>
                    </a:lnTo>
                    <a:lnTo>
                      <a:pt x="168570" y="112204"/>
                    </a:lnTo>
                    <a:lnTo>
                      <a:pt x="168570" y="121063"/>
                    </a:lnTo>
                    <a:lnTo>
                      <a:pt x="159902" y="121063"/>
                    </a:lnTo>
                    <a:cubicBezTo>
                      <a:pt x="154950" y="121063"/>
                      <a:pt x="150854" y="125159"/>
                      <a:pt x="150854" y="130112"/>
                    </a:cubicBezTo>
                    <a:lnTo>
                      <a:pt x="150854" y="136874"/>
                    </a:lnTo>
                    <a:lnTo>
                      <a:pt x="128279" y="136874"/>
                    </a:lnTo>
                    <a:lnTo>
                      <a:pt x="128279" y="130112"/>
                    </a:lnTo>
                    <a:cubicBezTo>
                      <a:pt x="128279" y="125159"/>
                      <a:pt x="124183" y="121063"/>
                      <a:pt x="119231" y="121063"/>
                    </a:cubicBezTo>
                    <a:lnTo>
                      <a:pt x="119231" y="121063"/>
                    </a:lnTo>
                    <a:close/>
                    <a:moveTo>
                      <a:pt x="160093" y="130302"/>
                    </a:moveTo>
                    <a:lnTo>
                      <a:pt x="173047" y="130302"/>
                    </a:lnTo>
                    <a:lnTo>
                      <a:pt x="175047" y="136874"/>
                    </a:lnTo>
                    <a:lnTo>
                      <a:pt x="160093" y="136874"/>
                    </a:lnTo>
                    <a:lnTo>
                      <a:pt x="160093" y="130302"/>
                    </a:lnTo>
                    <a:close/>
                    <a:moveTo>
                      <a:pt x="106182" y="130302"/>
                    </a:moveTo>
                    <a:lnTo>
                      <a:pt x="119135" y="130302"/>
                    </a:lnTo>
                    <a:lnTo>
                      <a:pt x="119135" y="136874"/>
                    </a:lnTo>
                    <a:lnTo>
                      <a:pt x="104181" y="136874"/>
                    </a:lnTo>
                    <a:lnTo>
                      <a:pt x="106182" y="1303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27" name="Google Shape;827;p29"/>
            <p:cNvSpPr/>
            <p:nvPr/>
          </p:nvSpPr>
          <p:spPr>
            <a:xfrm>
              <a:off x="4996261" y="3958175"/>
              <a:ext cx="152921" cy="152921"/>
            </a:xfrm>
            <a:custGeom>
              <a:rect b="b" l="l" r="r" t="t"/>
              <a:pathLst>
                <a:path extrusionOk="0" h="141922" w="141922">
                  <a:moveTo>
                    <a:pt x="13621" y="37242"/>
                  </a:moveTo>
                  <a:cubicBezTo>
                    <a:pt x="11335" y="36100"/>
                    <a:pt x="8572" y="37052"/>
                    <a:pt x="7429" y="39338"/>
                  </a:cubicBezTo>
                  <a:cubicBezTo>
                    <a:pt x="2477" y="49244"/>
                    <a:pt x="0" y="59912"/>
                    <a:pt x="0" y="70961"/>
                  </a:cubicBezTo>
                  <a:cubicBezTo>
                    <a:pt x="0" y="110109"/>
                    <a:pt x="31813" y="141922"/>
                    <a:pt x="70961" y="141922"/>
                  </a:cubicBezTo>
                  <a:cubicBezTo>
                    <a:pt x="110109" y="141922"/>
                    <a:pt x="141922" y="110109"/>
                    <a:pt x="141922" y="70961"/>
                  </a:cubicBezTo>
                  <a:cubicBezTo>
                    <a:pt x="141922" y="31813"/>
                    <a:pt x="110109" y="0"/>
                    <a:pt x="70961" y="0"/>
                  </a:cubicBezTo>
                  <a:cubicBezTo>
                    <a:pt x="52006" y="0"/>
                    <a:pt x="34195" y="7334"/>
                    <a:pt x="20860" y="20764"/>
                  </a:cubicBezTo>
                  <a:cubicBezTo>
                    <a:pt x="19050" y="22574"/>
                    <a:pt x="19050" y="25432"/>
                    <a:pt x="20860" y="27241"/>
                  </a:cubicBezTo>
                  <a:cubicBezTo>
                    <a:pt x="22670" y="29051"/>
                    <a:pt x="25527" y="29051"/>
                    <a:pt x="27337" y="27241"/>
                  </a:cubicBezTo>
                  <a:cubicBezTo>
                    <a:pt x="38957" y="15621"/>
                    <a:pt x="54483" y="9144"/>
                    <a:pt x="70961" y="9144"/>
                  </a:cubicBezTo>
                  <a:cubicBezTo>
                    <a:pt x="104965" y="9144"/>
                    <a:pt x="132683" y="36862"/>
                    <a:pt x="132683" y="70866"/>
                  </a:cubicBezTo>
                  <a:cubicBezTo>
                    <a:pt x="132683" y="104870"/>
                    <a:pt x="104965" y="132588"/>
                    <a:pt x="70961" y="132588"/>
                  </a:cubicBezTo>
                  <a:cubicBezTo>
                    <a:pt x="36957" y="132588"/>
                    <a:pt x="9239" y="104870"/>
                    <a:pt x="9239" y="70866"/>
                  </a:cubicBezTo>
                  <a:cubicBezTo>
                    <a:pt x="9239" y="61150"/>
                    <a:pt x="11430" y="51911"/>
                    <a:pt x="15716" y="43339"/>
                  </a:cubicBezTo>
                  <a:cubicBezTo>
                    <a:pt x="16859" y="41053"/>
                    <a:pt x="15907" y="38290"/>
                    <a:pt x="13621" y="37147"/>
                  </a:cubicBezTo>
                  <a:lnTo>
                    <a:pt x="13621" y="3714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29"/>
            <p:cNvSpPr/>
            <p:nvPr/>
          </p:nvSpPr>
          <p:spPr>
            <a:xfrm>
              <a:off x="5020701" y="3982614"/>
              <a:ext cx="104068" cy="104068"/>
            </a:xfrm>
            <a:custGeom>
              <a:rect b="b" l="l" r="r" t="t"/>
              <a:pathLst>
                <a:path extrusionOk="0" h="96583" w="96583">
                  <a:moveTo>
                    <a:pt x="48292" y="96584"/>
                  </a:moveTo>
                  <a:cubicBezTo>
                    <a:pt x="74961" y="96584"/>
                    <a:pt x="96583" y="74867"/>
                    <a:pt x="96583" y="48292"/>
                  </a:cubicBezTo>
                  <a:cubicBezTo>
                    <a:pt x="96583" y="21717"/>
                    <a:pt x="74867" y="0"/>
                    <a:pt x="48292" y="0"/>
                  </a:cubicBezTo>
                  <a:cubicBezTo>
                    <a:pt x="21717" y="0"/>
                    <a:pt x="0" y="21717"/>
                    <a:pt x="0" y="48292"/>
                  </a:cubicBezTo>
                  <a:cubicBezTo>
                    <a:pt x="0" y="74867"/>
                    <a:pt x="21717" y="96584"/>
                    <a:pt x="48292" y="96584"/>
                  </a:cubicBezTo>
                  <a:lnTo>
                    <a:pt x="48292" y="96584"/>
                  </a:lnTo>
                  <a:close/>
                  <a:moveTo>
                    <a:pt x="48292" y="9144"/>
                  </a:moveTo>
                  <a:cubicBezTo>
                    <a:pt x="69818" y="9144"/>
                    <a:pt x="87440" y="26670"/>
                    <a:pt x="87440" y="48292"/>
                  </a:cubicBezTo>
                  <a:cubicBezTo>
                    <a:pt x="87440" y="69914"/>
                    <a:pt x="69913" y="87440"/>
                    <a:pt x="48292" y="87440"/>
                  </a:cubicBezTo>
                  <a:cubicBezTo>
                    <a:pt x="26670" y="87440"/>
                    <a:pt x="9144" y="69914"/>
                    <a:pt x="9144" y="48292"/>
                  </a:cubicBezTo>
                  <a:cubicBezTo>
                    <a:pt x="9144" y="26670"/>
                    <a:pt x="26670" y="9144"/>
                    <a:pt x="48292" y="9144"/>
                  </a:cubicBezTo>
                  <a:lnTo>
                    <a:pt x="4829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29"/>
            <p:cNvSpPr/>
            <p:nvPr/>
          </p:nvSpPr>
          <p:spPr>
            <a:xfrm>
              <a:off x="5052534" y="4014448"/>
              <a:ext cx="40436" cy="40436"/>
            </a:xfrm>
            <a:custGeom>
              <a:rect b="b" l="l" r="r" t="t"/>
              <a:pathLst>
                <a:path extrusionOk="0" h="37528" w="37528">
                  <a:moveTo>
                    <a:pt x="18764" y="37529"/>
                  </a:moveTo>
                  <a:cubicBezTo>
                    <a:pt x="29146" y="37529"/>
                    <a:pt x="37529" y="29146"/>
                    <a:pt x="37529" y="18764"/>
                  </a:cubicBezTo>
                  <a:cubicBezTo>
                    <a:pt x="37529" y="8382"/>
                    <a:pt x="29146" y="0"/>
                    <a:pt x="18764" y="0"/>
                  </a:cubicBezTo>
                  <a:cubicBezTo>
                    <a:pt x="8382" y="0"/>
                    <a:pt x="0" y="8382"/>
                    <a:pt x="0" y="18764"/>
                  </a:cubicBezTo>
                  <a:cubicBezTo>
                    <a:pt x="0" y="29146"/>
                    <a:pt x="8382" y="37529"/>
                    <a:pt x="18764" y="37529"/>
                  </a:cubicBezTo>
                  <a:lnTo>
                    <a:pt x="18764" y="37529"/>
                  </a:lnTo>
                  <a:close/>
                  <a:moveTo>
                    <a:pt x="18764" y="9144"/>
                  </a:moveTo>
                  <a:cubicBezTo>
                    <a:pt x="24003" y="9144"/>
                    <a:pt x="28384" y="13430"/>
                    <a:pt x="28384" y="18764"/>
                  </a:cubicBezTo>
                  <a:cubicBezTo>
                    <a:pt x="28384" y="24098"/>
                    <a:pt x="24098" y="28385"/>
                    <a:pt x="18764" y="28385"/>
                  </a:cubicBezTo>
                  <a:cubicBezTo>
                    <a:pt x="13430" y="28385"/>
                    <a:pt x="9144" y="24098"/>
                    <a:pt x="9144" y="18764"/>
                  </a:cubicBezTo>
                  <a:cubicBezTo>
                    <a:pt x="9144" y="13430"/>
                    <a:pt x="13430" y="9144"/>
                    <a:pt x="18764" y="9144"/>
                  </a:cubicBezTo>
                  <a:lnTo>
                    <a:pt x="18764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29"/>
            <p:cNvSpPr/>
            <p:nvPr/>
          </p:nvSpPr>
          <p:spPr>
            <a:xfrm>
              <a:off x="5128728" y="4083454"/>
              <a:ext cx="29352" cy="29352"/>
            </a:xfrm>
            <a:custGeom>
              <a:rect b="b" l="l" r="r" t="t"/>
              <a:pathLst>
                <a:path extrusionOk="0" h="27241" w="27241">
                  <a:moveTo>
                    <a:pt x="0" y="13621"/>
                  </a:moveTo>
                  <a:cubicBezTo>
                    <a:pt x="0" y="21146"/>
                    <a:pt x="6096" y="27242"/>
                    <a:pt x="13621" y="27242"/>
                  </a:cubicBezTo>
                  <a:cubicBezTo>
                    <a:pt x="21146" y="27242"/>
                    <a:pt x="27241" y="21146"/>
                    <a:pt x="27241" y="13621"/>
                  </a:cubicBezTo>
                  <a:cubicBezTo>
                    <a:pt x="27241" y="6096"/>
                    <a:pt x="21146" y="0"/>
                    <a:pt x="13621" y="0"/>
                  </a:cubicBezTo>
                  <a:cubicBezTo>
                    <a:pt x="6096" y="0"/>
                    <a:pt x="0" y="6096"/>
                    <a:pt x="0" y="13621"/>
                  </a:cubicBezTo>
                  <a:lnTo>
                    <a:pt x="0" y="13621"/>
                  </a:lnTo>
                  <a:close/>
                  <a:moveTo>
                    <a:pt x="13716" y="9239"/>
                  </a:moveTo>
                  <a:cubicBezTo>
                    <a:pt x="16193" y="9239"/>
                    <a:pt x="18193" y="11239"/>
                    <a:pt x="18193" y="13716"/>
                  </a:cubicBezTo>
                  <a:cubicBezTo>
                    <a:pt x="18193" y="16193"/>
                    <a:pt x="16193" y="18193"/>
                    <a:pt x="13716" y="18193"/>
                  </a:cubicBezTo>
                  <a:cubicBezTo>
                    <a:pt x="11239" y="18193"/>
                    <a:pt x="9240" y="16193"/>
                    <a:pt x="9240" y="13716"/>
                  </a:cubicBezTo>
                  <a:cubicBezTo>
                    <a:pt x="9240" y="11239"/>
                    <a:pt x="11239" y="9239"/>
                    <a:pt x="13716" y="9239"/>
                  </a:cubicBezTo>
                  <a:lnTo>
                    <a:pt x="13716" y="92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1" name="Google Shape;831;p29"/>
          <p:cNvGrpSpPr/>
          <p:nvPr/>
        </p:nvGrpSpPr>
        <p:grpSpPr>
          <a:xfrm>
            <a:off x="4153423" y="3789666"/>
            <a:ext cx="204470" cy="338685"/>
            <a:chOff x="4153423" y="3789666"/>
            <a:chExt cx="204470" cy="338685"/>
          </a:xfrm>
        </p:grpSpPr>
        <p:sp>
          <p:nvSpPr>
            <p:cNvPr id="832" name="Google Shape;832;p29"/>
            <p:cNvSpPr/>
            <p:nvPr/>
          </p:nvSpPr>
          <p:spPr>
            <a:xfrm>
              <a:off x="4153423" y="3789666"/>
              <a:ext cx="204470" cy="338685"/>
            </a:xfrm>
            <a:custGeom>
              <a:rect b="b" l="l" r="r" t="t"/>
              <a:pathLst>
                <a:path extrusionOk="0" h="314325" w="189763">
                  <a:moveTo>
                    <a:pt x="187432" y="296608"/>
                  </a:moveTo>
                  <a:lnTo>
                    <a:pt x="167334" y="275177"/>
                  </a:lnTo>
                  <a:cubicBezTo>
                    <a:pt x="164953" y="272701"/>
                    <a:pt x="161810" y="271272"/>
                    <a:pt x="158286" y="271177"/>
                  </a:cubicBezTo>
                  <a:cubicBezTo>
                    <a:pt x="156857" y="271177"/>
                    <a:pt x="155523" y="271367"/>
                    <a:pt x="154190" y="271748"/>
                  </a:cubicBezTo>
                  <a:lnTo>
                    <a:pt x="113232" y="230791"/>
                  </a:lnTo>
                  <a:lnTo>
                    <a:pt x="113232" y="202311"/>
                  </a:lnTo>
                  <a:cubicBezTo>
                    <a:pt x="118662" y="201454"/>
                    <a:pt x="122948" y="196691"/>
                    <a:pt x="122948" y="191071"/>
                  </a:cubicBezTo>
                  <a:lnTo>
                    <a:pt x="122948" y="183071"/>
                  </a:lnTo>
                  <a:lnTo>
                    <a:pt x="142665" y="183071"/>
                  </a:lnTo>
                  <a:cubicBezTo>
                    <a:pt x="148380" y="183071"/>
                    <a:pt x="153618" y="180213"/>
                    <a:pt x="156666" y="175450"/>
                  </a:cubicBezTo>
                  <a:cubicBezTo>
                    <a:pt x="159714" y="170688"/>
                    <a:pt x="160095" y="164687"/>
                    <a:pt x="157714" y="159544"/>
                  </a:cubicBezTo>
                  <a:lnTo>
                    <a:pt x="153904" y="151447"/>
                  </a:lnTo>
                  <a:lnTo>
                    <a:pt x="162000" y="155257"/>
                  </a:lnTo>
                  <a:cubicBezTo>
                    <a:pt x="164191" y="156305"/>
                    <a:pt x="166668" y="156781"/>
                    <a:pt x="169049" y="156781"/>
                  </a:cubicBezTo>
                  <a:cubicBezTo>
                    <a:pt x="172097" y="156781"/>
                    <a:pt x="175240" y="155924"/>
                    <a:pt x="177907" y="154210"/>
                  </a:cubicBezTo>
                  <a:cubicBezTo>
                    <a:pt x="182670" y="151162"/>
                    <a:pt x="185527" y="145923"/>
                    <a:pt x="185527" y="140208"/>
                  </a:cubicBezTo>
                  <a:lnTo>
                    <a:pt x="185527" y="42863"/>
                  </a:lnTo>
                  <a:cubicBezTo>
                    <a:pt x="185527" y="37147"/>
                    <a:pt x="182670" y="31909"/>
                    <a:pt x="177907" y="28861"/>
                  </a:cubicBezTo>
                  <a:cubicBezTo>
                    <a:pt x="173145" y="25813"/>
                    <a:pt x="167144" y="25432"/>
                    <a:pt x="162000" y="27813"/>
                  </a:cubicBezTo>
                  <a:lnTo>
                    <a:pt x="153904" y="31623"/>
                  </a:lnTo>
                  <a:lnTo>
                    <a:pt x="157714" y="23527"/>
                  </a:lnTo>
                  <a:cubicBezTo>
                    <a:pt x="160095" y="18383"/>
                    <a:pt x="159714" y="12382"/>
                    <a:pt x="156666" y="7620"/>
                  </a:cubicBezTo>
                  <a:cubicBezTo>
                    <a:pt x="153618" y="2857"/>
                    <a:pt x="148380" y="0"/>
                    <a:pt x="142665" y="0"/>
                  </a:cubicBezTo>
                  <a:lnTo>
                    <a:pt x="45319" y="0"/>
                  </a:lnTo>
                  <a:cubicBezTo>
                    <a:pt x="39604" y="0"/>
                    <a:pt x="34365" y="2857"/>
                    <a:pt x="31317" y="7620"/>
                  </a:cubicBezTo>
                  <a:cubicBezTo>
                    <a:pt x="28269" y="12382"/>
                    <a:pt x="27888" y="18383"/>
                    <a:pt x="30270" y="23527"/>
                  </a:cubicBezTo>
                  <a:lnTo>
                    <a:pt x="34080" y="31623"/>
                  </a:lnTo>
                  <a:lnTo>
                    <a:pt x="25983" y="27813"/>
                  </a:lnTo>
                  <a:cubicBezTo>
                    <a:pt x="20840" y="25432"/>
                    <a:pt x="14839" y="25813"/>
                    <a:pt x="10077" y="28861"/>
                  </a:cubicBezTo>
                  <a:cubicBezTo>
                    <a:pt x="5314" y="31909"/>
                    <a:pt x="2457" y="37147"/>
                    <a:pt x="2457" y="42863"/>
                  </a:cubicBezTo>
                  <a:lnTo>
                    <a:pt x="2457" y="50006"/>
                  </a:lnTo>
                  <a:cubicBezTo>
                    <a:pt x="2457" y="52578"/>
                    <a:pt x="4552" y="54578"/>
                    <a:pt x="7029" y="54578"/>
                  </a:cubicBezTo>
                  <a:cubicBezTo>
                    <a:pt x="9505" y="54578"/>
                    <a:pt x="11600" y="52483"/>
                    <a:pt x="11600" y="50006"/>
                  </a:cubicBezTo>
                  <a:lnTo>
                    <a:pt x="11600" y="42863"/>
                  </a:lnTo>
                  <a:cubicBezTo>
                    <a:pt x="11600" y="40291"/>
                    <a:pt x="12839" y="38005"/>
                    <a:pt x="15030" y="36671"/>
                  </a:cubicBezTo>
                  <a:cubicBezTo>
                    <a:pt x="17220" y="35338"/>
                    <a:pt x="19792" y="35147"/>
                    <a:pt x="22078" y="36195"/>
                  </a:cubicBezTo>
                  <a:lnTo>
                    <a:pt x="38937" y="44101"/>
                  </a:lnTo>
                  <a:lnTo>
                    <a:pt x="38937" y="139065"/>
                  </a:lnTo>
                  <a:lnTo>
                    <a:pt x="22078" y="146971"/>
                  </a:lnTo>
                  <a:cubicBezTo>
                    <a:pt x="19792" y="148018"/>
                    <a:pt x="17220" y="147923"/>
                    <a:pt x="15030" y="146495"/>
                  </a:cubicBezTo>
                  <a:cubicBezTo>
                    <a:pt x="12839" y="145161"/>
                    <a:pt x="11600" y="142875"/>
                    <a:pt x="11600" y="140303"/>
                  </a:cubicBezTo>
                  <a:lnTo>
                    <a:pt x="11600" y="71628"/>
                  </a:lnTo>
                  <a:cubicBezTo>
                    <a:pt x="11600" y="69056"/>
                    <a:pt x="9505" y="67056"/>
                    <a:pt x="7029" y="67056"/>
                  </a:cubicBezTo>
                  <a:cubicBezTo>
                    <a:pt x="4552" y="67056"/>
                    <a:pt x="2457" y="69151"/>
                    <a:pt x="2457" y="71628"/>
                  </a:cubicBezTo>
                  <a:lnTo>
                    <a:pt x="2457" y="140303"/>
                  </a:lnTo>
                  <a:cubicBezTo>
                    <a:pt x="2457" y="146018"/>
                    <a:pt x="5314" y="151257"/>
                    <a:pt x="10077" y="154305"/>
                  </a:cubicBezTo>
                  <a:cubicBezTo>
                    <a:pt x="12744" y="156020"/>
                    <a:pt x="15887" y="156877"/>
                    <a:pt x="18935" y="156877"/>
                  </a:cubicBezTo>
                  <a:cubicBezTo>
                    <a:pt x="21316" y="156877"/>
                    <a:pt x="23697" y="156400"/>
                    <a:pt x="25983" y="155353"/>
                  </a:cubicBezTo>
                  <a:lnTo>
                    <a:pt x="34080" y="151543"/>
                  </a:lnTo>
                  <a:lnTo>
                    <a:pt x="30270" y="159639"/>
                  </a:lnTo>
                  <a:cubicBezTo>
                    <a:pt x="27888" y="164782"/>
                    <a:pt x="28269" y="170783"/>
                    <a:pt x="31317" y="175546"/>
                  </a:cubicBezTo>
                  <a:cubicBezTo>
                    <a:pt x="34365" y="180308"/>
                    <a:pt x="39604" y="183166"/>
                    <a:pt x="45319" y="183166"/>
                  </a:cubicBezTo>
                  <a:lnTo>
                    <a:pt x="66274" y="183166"/>
                  </a:lnTo>
                  <a:lnTo>
                    <a:pt x="66274" y="191167"/>
                  </a:lnTo>
                  <a:cubicBezTo>
                    <a:pt x="66274" y="196882"/>
                    <a:pt x="70465" y="201644"/>
                    <a:pt x="75990" y="202406"/>
                  </a:cubicBezTo>
                  <a:lnTo>
                    <a:pt x="75990" y="232029"/>
                  </a:lnTo>
                  <a:lnTo>
                    <a:pt x="59607" y="248412"/>
                  </a:lnTo>
                  <a:cubicBezTo>
                    <a:pt x="57797" y="250222"/>
                    <a:pt x="57797" y="253079"/>
                    <a:pt x="59607" y="254889"/>
                  </a:cubicBezTo>
                  <a:cubicBezTo>
                    <a:pt x="60464" y="255746"/>
                    <a:pt x="61702" y="256222"/>
                    <a:pt x="62845" y="256222"/>
                  </a:cubicBezTo>
                  <a:cubicBezTo>
                    <a:pt x="63988" y="256222"/>
                    <a:pt x="65226" y="255746"/>
                    <a:pt x="66083" y="254889"/>
                  </a:cubicBezTo>
                  <a:lnTo>
                    <a:pt x="75990" y="244983"/>
                  </a:lnTo>
                  <a:lnTo>
                    <a:pt x="75990" y="253651"/>
                  </a:lnTo>
                  <a:lnTo>
                    <a:pt x="47986" y="281654"/>
                  </a:lnTo>
                  <a:lnTo>
                    <a:pt x="43605" y="277273"/>
                  </a:lnTo>
                  <a:lnTo>
                    <a:pt x="50939" y="269938"/>
                  </a:lnTo>
                  <a:cubicBezTo>
                    <a:pt x="52749" y="268129"/>
                    <a:pt x="52749" y="265176"/>
                    <a:pt x="50939" y="263462"/>
                  </a:cubicBezTo>
                  <a:cubicBezTo>
                    <a:pt x="49129" y="261652"/>
                    <a:pt x="46272" y="261652"/>
                    <a:pt x="44462" y="263462"/>
                  </a:cubicBezTo>
                  <a:lnTo>
                    <a:pt x="36080" y="271843"/>
                  </a:lnTo>
                  <a:cubicBezTo>
                    <a:pt x="34746" y="271463"/>
                    <a:pt x="33413" y="271177"/>
                    <a:pt x="31984" y="271272"/>
                  </a:cubicBezTo>
                  <a:cubicBezTo>
                    <a:pt x="28555" y="271272"/>
                    <a:pt x="25316" y="272701"/>
                    <a:pt x="22935" y="275272"/>
                  </a:cubicBezTo>
                  <a:lnTo>
                    <a:pt x="2838" y="296704"/>
                  </a:lnTo>
                  <a:cubicBezTo>
                    <a:pt x="-20" y="299847"/>
                    <a:pt x="-782" y="304133"/>
                    <a:pt x="837" y="308038"/>
                  </a:cubicBezTo>
                  <a:cubicBezTo>
                    <a:pt x="2552" y="311944"/>
                    <a:pt x="6171" y="314325"/>
                    <a:pt x="10458" y="314325"/>
                  </a:cubicBezTo>
                  <a:lnTo>
                    <a:pt x="30460" y="314325"/>
                  </a:lnTo>
                  <a:cubicBezTo>
                    <a:pt x="35508" y="314325"/>
                    <a:pt x="40271" y="312325"/>
                    <a:pt x="43795" y="308800"/>
                  </a:cubicBezTo>
                  <a:lnTo>
                    <a:pt x="50367" y="302228"/>
                  </a:lnTo>
                  <a:cubicBezTo>
                    <a:pt x="53891" y="298704"/>
                    <a:pt x="54844" y="293560"/>
                    <a:pt x="53320" y="289179"/>
                  </a:cubicBezTo>
                  <a:lnTo>
                    <a:pt x="75704" y="266795"/>
                  </a:lnTo>
                  <a:lnTo>
                    <a:pt x="75704" y="279082"/>
                  </a:lnTo>
                  <a:cubicBezTo>
                    <a:pt x="75704" y="286417"/>
                    <a:pt x="81705" y="292322"/>
                    <a:pt x="88944" y="292322"/>
                  </a:cubicBezTo>
                  <a:lnTo>
                    <a:pt x="99612" y="292322"/>
                  </a:lnTo>
                  <a:cubicBezTo>
                    <a:pt x="106946" y="292322"/>
                    <a:pt x="112851" y="286321"/>
                    <a:pt x="112851" y="279082"/>
                  </a:cubicBezTo>
                  <a:lnTo>
                    <a:pt x="112851" y="265652"/>
                  </a:lnTo>
                  <a:lnTo>
                    <a:pt x="136378" y="289179"/>
                  </a:lnTo>
                  <a:cubicBezTo>
                    <a:pt x="134854" y="293560"/>
                    <a:pt x="135807" y="298704"/>
                    <a:pt x="139331" y="302228"/>
                  </a:cubicBezTo>
                  <a:lnTo>
                    <a:pt x="145903" y="308800"/>
                  </a:lnTo>
                  <a:cubicBezTo>
                    <a:pt x="149427" y="312325"/>
                    <a:pt x="154190" y="314325"/>
                    <a:pt x="159238" y="314325"/>
                  </a:cubicBezTo>
                  <a:lnTo>
                    <a:pt x="179241" y="314325"/>
                  </a:lnTo>
                  <a:cubicBezTo>
                    <a:pt x="183527" y="314325"/>
                    <a:pt x="187146" y="311944"/>
                    <a:pt x="188861" y="308038"/>
                  </a:cubicBezTo>
                  <a:cubicBezTo>
                    <a:pt x="190575" y="304133"/>
                    <a:pt x="189813" y="299752"/>
                    <a:pt x="186861" y="296704"/>
                  </a:cubicBezTo>
                  <a:lnTo>
                    <a:pt x="186861" y="296704"/>
                  </a:lnTo>
                  <a:close/>
                  <a:moveTo>
                    <a:pt x="44176" y="295656"/>
                  </a:moveTo>
                  <a:lnTo>
                    <a:pt x="37604" y="302228"/>
                  </a:lnTo>
                  <a:cubicBezTo>
                    <a:pt x="35794" y="304038"/>
                    <a:pt x="33413" y="305086"/>
                    <a:pt x="30841" y="305086"/>
                  </a:cubicBezTo>
                  <a:lnTo>
                    <a:pt x="10839" y="305086"/>
                  </a:lnTo>
                  <a:cubicBezTo>
                    <a:pt x="10172" y="305086"/>
                    <a:pt x="9791" y="304705"/>
                    <a:pt x="9696" y="304324"/>
                  </a:cubicBezTo>
                  <a:cubicBezTo>
                    <a:pt x="9505" y="303943"/>
                    <a:pt x="9505" y="303466"/>
                    <a:pt x="9981" y="302895"/>
                  </a:cubicBezTo>
                  <a:lnTo>
                    <a:pt x="30079" y="281464"/>
                  </a:lnTo>
                  <a:cubicBezTo>
                    <a:pt x="30746" y="280797"/>
                    <a:pt x="31603" y="280416"/>
                    <a:pt x="32556" y="280416"/>
                  </a:cubicBezTo>
                  <a:lnTo>
                    <a:pt x="32556" y="280416"/>
                  </a:lnTo>
                  <a:cubicBezTo>
                    <a:pt x="33508" y="280416"/>
                    <a:pt x="34365" y="280797"/>
                    <a:pt x="34937" y="281368"/>
                  </a:cubicBezTo>
                  <a:lnTo>
                    <a:pt x="44366" y="290798"/>
                  </a:lnTo>
                  <a:cubicBezTo>
                    <a:pt x="45700" y="292132"/>
                    <a:pt x="45700" y="294322"/>
                    <a:pt x="44366" y="295656"/>
                  </a:cubicBezTo>
                  <a:lnTo>
                    <a:pt x="44366" y="295656"/>
                  </a:lnTo>
                  <a:close/>
                  <a:moveTo>
                    <a:pt x="166001" y="36100"/>
                  </a:moveTo>
                  <a:cubicBezTo>
                    <a:pt x="168287" y="35052"/>
                    <a:pt x="170858" y="35147"/>
                    <a:pt x="173049" y="36576"/>
                  </a:cubicBezTo>
                  <a:cubicBezTo>
                    <a:pt x="175240" y="37909"/>
                    <a:pt x="176478" y="40196"/>
                    <a:pt x="176478" y="42767"/>
                  </a:cubicBezTo>
                  <a:lnTo>
                    <a:pt x="176478" y="140113"/>
                  </a:lnTo>
                  <a:cubicBezTo>
                    <a:pt x="176478" y="142684"/>
                    <a:pt x="175240" y="144971"/>
                    <a:pt x="173049" y="146304"/>
                  </a:cubicBezTo>
                  <a:cubicBezTo>
                    <a:pt x="170858" y="147638"/>
                    <a:pt x="168287" y="147828"/>
                    <a:pt x="166001" y="146780"/>
                  </a:cubicBezTo>
                  <a:lnTo>
                    <a:pt x="149141" y="138874"/>
                  </a:lnTo>
                  <a:lnTo>
                    <a:pt x="149141" y="128016"/>
                  </a:lnTo>
                  <a:cubicBezTo>
                    <a:pt x="149141" y="125444"/>
                    <a:pt x="147046" y="123444"/>
                    <a:pt x="144570" y="123444"/>
                  </a:cubicBezTo>
                  <a:cubicBezTo>
                    <a:pt x="142093" y="123444"/>
                    <a:pt x="139998" y="125539"/>
                    <a:pt x="139998" y="128016"/>
                  </a:cubicBezTo>
                  <a:lnTo>
                    <a:pt x="139998" y="137255"/>
                  </a:lnTo>
                  <a:lnTo>
                    <a:pt x="48367" y="137255"/>
                  </a:lnTo>
                  <a:lnTo>
                    <a:pt x="48367" y="45625"/>
                  </a:lnTo>
                  <a:lnTo>
                    <a:pt x="139998" y="45625"/>
                  </a:lnTo>
                  <a:lnTo>
                    <a:pt x="139998" y="106489"/>
                  </a:lnTo>
                  <a:cubicBezTo>
                    <a:pt x="139998" y="109061"/>
                    <a:pt x="142093" y="111062"/>
                    <a:pt x="144570" y="111062"/>
                  </a:cubicBezTo>
                  <a:cubicBezTo>
                    <a:pt x="147046" y="111062"/>
                    <a:pt x="149141" y="108966"/>
                    <a:pt x="149141" y="106489"/>
                  </a:cubicBezTo>
                  <a:lnTo>
                    <a:pt x="149141" y="43910"/>
                  </a:lnTo>
                  <a:lnTo>
                    <a:pt x="166001" y="36004"/>
                  </a:lnTo>
                  <a:close/>
                  <a:moveTo>
                    <a:pt x="39223" y="12478"/>
                  </a:moveTo>
                  <a:cubicBezTo>
                    <a:pt x="40557" y="10287"/>
                    <a:pt x="42843" y="9049"/>
                    <a:pt x="45414" y="9049"/>
                  </a:cubicBezTo>
                  <a:lnTo>
                    <a:pt x="142760" y="9049"/>
                  </a:lnTo>
                  <a:cubicBezTo>
                    <a:pt x="145332" y="9049"/>
                    <a:pt x="147618" y="10287"/>
                    <a:pt x="148951" y="12478"/>
                  </a:cubicBezTo>
                  <a:cubicBezTo>
                    <a:pt x="150285" y="14668"/>
                    <a:pt x="150475" y="17240"/>
                    <a:pt x="149427" y="19526"/>
                  </a:cubicBezTo>
                  <a:lnTo>
                    <a:pt x="141522" y="36385"/>
                  </a:lnTo>
                  <a:lnTo>
                    <a:pt x="46557" y="36385"/>
                  </a:lnTo>
                  <a:lnTo>
                    <a:pt x="38652" y="19526"/>
                  </a:lnTo>
                  <a:cubicBezTo>
                    <a:pt x="37604" y="17240"/>
                    <a:pt x="37699" y="14668"/>
                    <a:pt x="39128" y="12478"/>
                  </a:cubicBezTo>
                  <a:lnTo>
                    <a:pt x="39128" y="12478"/>
                  </a:lnTo>
                  <a:close/>
                  <a:moveTo>
                    <a:pt x="39223" y="170402"/>
                  </a:moveTo>
                  <a:cubicBezTo>
                    <a:pt x="37890" y="168212"/>
                    <a:pt x="37699" y="165640"/>
                    <a:pt x="38747" y="163354"/>
                  </a:cubicBezTo>
                  <a:lnTo>
                    <a:pt x="46653" y="146495"/>
                  </a:lnTo>
                  <a:lnTo>
                    <a:pt x="141617" y="146495"/>
                  </a:lnTo>
                  <a:lnTo>
                    <a:pt x="149523" y="163354"/>
                  </a:lnTo>
                  <a:cubicBezTo>
                    <a:pt x="150570" y="165640"/>
                    <a:pt x="150475" y="168212"/>
                    <a:pt x="149046" y="170402"/>
                  </a:cubicBezTo>
                  <a:cubicBezTo>
                    <a:pt x="147713" y="172593"/>
                    <a:pt x="145427" y="173831"/>
                    <a:pt x="142855" y="173831"/>
                  </a:cubicBezTo>
                  <a:lnTo>
                    <a:pt x="45510" y="173831"/>
                  </a:lnTo>
                  <a:cubicBezTo>
                    <a:pt x="42938" y="173831"/>
                    <a:pt x="40652" y="172593"/>
                    <a:pt x="39318" y="170402"/>
                  </a:cubicBezTo>
                  <a:lnTo>
                    <a:pt x="39318" y="170402"/>
                  </a:lnTo>
                  <a:close/>
                  <a:moveTo>
                    <a:pt x="75608" y="183071"/>
                  </a:moveTo>
                  <a:lnTo>
                    <a:pt x="113804" y="183071"/>
                  </a:lnTo>
                  <a:lnTo>
                    <a:pt x="113804" y="191071"/>
                  </a:lnTo>
                  <a:cubicBezTo>
                    <a:pt x="113804" y="192310"/>
                    <a:pt x="112851" y="193262"/>
                    <a:pt x="111613" y="193262"/>
                  </a:cubicBezTo>
                  <a:lnTo>
                    <a:pt x="77895" y="193262"/>
                  </a:lnTo>
                  <a:cubicBezTo>
                    <a:pt x="76656" y="193262"/>
                    <a:pt x="75704" y="192310"/>
                    <a:pt x="75704" y="191071"/>
                  </a:cubicBezTo>
                  <a:lnTo>
                    <a:pt x="75704" y="183071"/>
                  </a:lnTo>
                  <a:close/>
                  <a:moveTo>
                    <a:pt x="99993" y="283083"/>
                  </a:moveTo>
                  <a:lnTo>
                    <a:pt x="89325" y="283083"/>
                  </a:lnTo>
                  <a:cubicBezTo>
                    <a:pt x="87039" y="283083"/>
                    <a:pt x="85229" y="281273"/>
                    <a:pt x="85229" y="278987"/>
                  </a:cubicBezTo>
                  <a:lnTo>
                    <a:pt x="85229" y="202501"/>
                  </a:lnTo>
                  <a:lnTo>
                    <a:pt x="104088" y="202501"/>
                  </a:lnTo>
                  <a:lnTo>
                    <a:pt x="104088" y="278987"/>
                  </a:lnTo>
                  <a:cubicBezTo>
                    <a:pt x="104088" y="281273"/>
                    <a:pt x="102279" y="283083"/>
                    <a:pt x="99993" y="283083"/>
                  </a:cubicBezTo>
                  <a:lnTo>
                    <a:pt x="99993" y="283083"/>
                  </a:lnTo>
                  <a:close/>
                  <a:moveTo>
                    <a:pt x="113328" y="243840"/>
                  </a:moveTo>
                  <a:lnTo>
                    <a:pt x="146760" y="277273"/>
                  </a:lnTo>
                  <a:lnTo>
                    <a:pt x="142379" y="281654"/>
                  </a:lnTo>
                  <a:lnTo>
                    <a:pt x="113232" y="252508"/>
                  </a:lnTo>
                  <a:lnTo>
                    <a:pt x="113232" y="243840"/>
                  </a:lnTo>
                  <a:close/>
                  <a:moveTo>
                    <a:pt x="180955" y="304229"/>
                  </a:moveTo>
                  <a:cubicBezTo>
                    <a:pt x="180955" y="304229"/>
                    <a:pt x="180479" y="304990"/>
                    <a:pt x="179812" y="304990"/>
                  </a:cubicBezTo>
                  <a:lnTo>
                    <a:pt x="159810" y="304990"/>
                  </a:lnTo>
                  <a:cubicBezTo>
                    <a:pt x="157238" y="304990"/>
                    <a:pt x="154857" y="303943"/>
                    <a:pt x="153047" y="302133"/>
                  </a:cubicBezTo>
                  <a:lnTo>
                    <a:pt x="146475" y="295561"/>
                  </a:lnTo>
                  <a:cubicBezTo>
                    <a:pt x="145141" y="294227"/>
                    <a:pt x="145141" y="292037"/>
                    <a:pt x="146475" y="290703"/>
                  </a:cubicBezTo>
                  <a:lnTo>
                    <a:pt x="155904" y="281273"/>
                  </a:lnTo>
                  <a:cubicBezTo>
                    <a:pt x="156571" y="280606"/>
                    <a:pt x="157428" y="280321"/>
                    <a:pt x="158286" y="280321"/>
                  </a:cubicBezTo>
                  <a:lnTo>
                    <a:pt x="158286" y="280321"/>
                  </a:lnTo>
                  <a:cubicBezTo>
                    <a:pt x="159238" y="280321"/>
                    <a:pt x="160095" y="280702"/>
                    <a:pt x="160762" y="281368"/>
                  </a:cubicBezTo>
                  <a:lnTo>
                    <a:pt x="180860" y="302800"/>
                  </a:lnTo>
                  <a:cubicBezTo>
                    <a:pt x="181336" y="303276"/>
                    <a:pt x="181241" y="303847"/>
                    <a:pt x="181146" y="304229"/>
                  </a:cubicBezTo>
                  <a:lnTo>
                    <a:pt x="181146" y="3042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29"/>
            <p:cNvSpPr/>
            <p:nvPr/>
          </p:nvSpPr>
          <p:spPr>
            <a:xfrm>
              <a:off x="4210496" y="3843885"/>
              <a:ext cx="88673" cy="88673"/>
            </a:xfrm>
            <a:custGeom>
              <a:rect b="b" l="l" r="r" t="t"/>
              <a:pathLst>
                <a:path extrusionOk="0" h="82295" w="82295">
                  <a:moveTo>
                    <a:pt x="41148" y="0"/>
                  </a:moveTo>
                  <a:cubicBezTo>
                    <a:pt x="18479" y="0"/>
                    <a:pt x="0" y="18479"/>
                    <a:pt x="0" y="41148"/>
                  </a:cubicBezTo>
                  <a:cubicBezTo>
                    <a:pt x="0" y="63817"/>
                    <a:pt x="18479" y="82296"/>
                    <a:pt x="41148" y="82296"/>
                  </a:cubicBezTo>
                  <a:cubicBezTo>
                    <a:pt x="63817" y="82296"/>
                    <a:pt x="82296" y="63817"/>
                    <a:pt x="82296" y="41148"/>
                  </a:cubicBezTo>
                  <a:cubicBezTo>
                    <a:pt x="82296" y="18479"/>
                    <a:pt x="63817" y="0"/>
                    <a:pt x="41148" y="0"/>
                  </a:cubicBezTo>
                  <a:lnTo>
                    <a:pt x="41148" y="0"/>
                  </a:lnTo>
                  <a:close/>
                  <a:moveTo>
                    <a:pt x="41148" y="9239"/>
                  </a:moveTo>
                  <a:cubicBezTo>
                    <a:pt x="52483" y="9239"/>
                    <a:pt x="62484" y="15145"/>
                    <a:pt x="68104" y="24098"/>
                  </a:cubicBezTo>
                  <a:lnTo>
                    <a:pt x="14192" y="24098"/>
                  </a:lnTo>
                  <a:cubicBezTo>
                    <a:pt x="19907" y="15145"/>
                    <a:pt x="29813" y="9239"/>
                    <a:pt x="41148" y="9239"/>
                  </a:cubicBezTo>
                  <a:lnTo>
                    <a:pt x="41148" y="9239"/>
                  </a:lnTo>
                  <a:close/>
                  <a:moveTo>
                    <a:pt x="73152" y="41148"/>
                  </a:moveTo>
                  <a:cubicBezTo>
                    <a:pt x="73152" y="43910"/>
                    <a:pt x="72771" y="46577"/>
                    <a:pt x="72199" y="49054"/>
                  </a:cubicBezTo>
                  <a:lnTo>
                    <a:pt x="10192" y="49054"/>
                  </a:lnTo>
                  <a:cubicBezTo>
                    <a:pt x="9525" y="46482"/>
                    <a:pt x="9239" y="43815"/>
                    <a:pt x="9239" y="41148"/>
                  </a:cubicBezTo>
                  <a:cubicBezTo>
                    <a:pt x="9239" y="38481"/>
                    <a:pt x="9620" y="35719"/>
                    <a:pt x="10192" y="33242"/>
                  </a:cubicBezTo>
                  <a:lnTo>
                    <a:pt x="72199" y="33242"/>
                  </a:lnTo>
                  <a:cubicBezTo>
                    <a:pt x="72866" y="35814"/>
                    <a:pt x="73152" y="38481"/>
                    <a:pt x="73152" y="41148"/>
                  </a:cubicBezTo>
                  <a:lnTo>
                    <a:pt x="73152" y="41148"/>
                  </a:lnTo>
                  <a:close/>
                  <a:moveTo>
                    <a:pt x="41148" y="73152"/>
                  </a:moveTo>
                  <a:cubicBezTo>
                    <a:pt x="29813" y="73152"/>
                    <a:pt x="19812" y="67246"/>
                    <a:pt x="14192" y="58293"/>
                  </a:cubicBezTo>
                  <a:lnTo>
                    <a:pt x="68104" y="58293"/>
                  </a:lnTo>
                  <a:cubicBezTo>
                    <a:pt x="62389" y="67246"/>
                    <a:pt x="52483" y="73152"/>
                    <a:pt x="41148" y="73152"/>
                  </a:cubicBezTo>
                  <a:lnTo>
                    <a:pt x="41148" y="73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4" name="Google Shape;834;p29"/>
          <p:cNvGrpSpPr/>
          <p:nvPr/>
        </p:nvGrpSpPr>
        <p:grpSpPr>
          <a:xfrm>
            <a:off x="6484923" y="3789849"/>
            <a:ext cx="338582" cy="339117"/>
            <a:chOff x="6484923" y="3789849"/>
            <a:chExt cx="338582" cy="339117"/>
          </a:xfrm>
        </p:grpSpPr>
        <p:sp>
          <p:nvSpPr>
            <p:cNvPr id="835" name="Google Shape;835;p29"/>
            <p:cNvSpPr/>
            <p:nvPr/>
          </p:nvSpPr>
          <p:spPr>
            <a:xfrm>
              <a:off x="6484923" y="3789849"/>
              <a:ext cx="338582" cy="339117"/>
            </a:xfrm>
            <a:custGeom>
              <a:rect b="b" l="l" r="r" t="t"/>
              <a:pathLst>
                <a:path extrusionOk="0" h="314726" w="314229">
                  <a:moveTo>
                    <a:pt x="306324" y="251195"/>
                  </a:moveTo>
                  <a:lnTo>
                    <a:pt x="306324" y="173852"/>
                  </a:lnTo>
                  <a:cubicBezTo>
                    <a:pt x="306324" y="173852"/>
                    <a:pt x="306324" y="173852"/>
                    <a:pt x="306324" y="173852"/>
                  </a:cubicBezTo>
                  <a:lnTo>
                    <a:pt x="306324" y="103938"/>
                  </a:lnTo>
                  <a:cubicBezTo>
                    <a:pt x="306324" y="103938"/>
                    <a:pt x="306324" y="103938"/>
                    <a:pt x="306324" y="103938"/>
                  </a:cubicBezTo>
                  <a:lnTo>
                    <a:pt x="306324" y="96604"/>
                  </a:lnTo>
                  <a:cubicBezTo>
                    <a:pt x="306324" y="84317"/>
                    <a:pt x="296323" y="74315"/>
                    <a:pt x="284036" y="74315"/>
                  </a:cubicBezTo>
                  <a:lnTo>
                    <a:pt x="241649" y="74315"/>
                  </a:lnTo>
                  <a:lnTo>
                    <a:pt x="241649" y="57837"/>
                  </a:lnTo>
                  <a:cubicBezTo>
                    <a:pt x="241649" y="50789"/>
                    <a:pt x="236791" y="44883"/>
                    <a:pt x="230219" y="43359"/>
                  </a:cubicBezTo>
                  <a:cubicBezTo>
                    <a:pt x="231362" y="29357"/>
                    <a:pt x="227362" y="15261"/>
                    <a:pt x="218789" y="4116"/>
                  </a:cubicBezTo>
                  <a:cubicBezTo>
                    <a:pt x="216884" y="1735"/>
                    <a:pt x="214122" y="211"/>
                    <a:pt x="211074" y="20"/>
                  </a:cubicBezTo>
                  <a:cubicBezTo>
                    <a:pt x="208026" y="-170"/>
                    <a:pt x="204978" y="973"/>
                    <a:pt x="202787" y="3164"/>
                  </a:cubicBezTo>
                  <a:lnTo>
                    <a:pt x="186404" y="19547"/>
                  </a:lnTo>
                  <a:lnTo>
                    <a:pt x="166688" y="14308"/>
                  </a:lnTo>
                  <a:cubicBezTo>
                    <a:pt x="161734" y="12975"/>
                    <a:pt x="156591" y="14308"/>
                    <a:pt x="152971" y="18023"/>
                  </a:cubicBezTo>
                  <a:cubicBezTo>
                    <a:pt x="149352" y="21642"/>
                    <a:pt x="147923" y="26786"/>
                    <a:pt x="149257" y="31739"/>
                  </a:cubicBezTo>
                  <a:lnTo>
                    <a:pt x="154495" y="51455"/>
                  </a:lnTo>
                  <a:lnTo>
                    <a:pt x="138113" y="67838"/>
                  </a:lnTo>
                  <a:cubicBezTo>
                    <a:pt x="136207" y="69744"/>
                    <a:pt x="135160" y="72125"/>
                    <a:pt x="135064" y="74696"/>
                  </a:cubicBezTo>
                  <a:lnTo>
                    <a:pt x="85725" y="74696"/>
                  </a:lnTo>
                  <a:cubicBezTo>
                    <a:pt x="74009" y="74696"/>
                    <a:pt x="64103" y="83079"/>
                    <a:pt x="62293" y="94699"/>
                  </a:cubicBezTo>
                  <a:lnTo>
                    <a:pt x="48768" y="178043"/>
                  </a:lnTo>
                  <a:lnTo>
                    <a:pt x="29146" y="181472"/>
                  </a:lnTo>
                  <a:cubicBezTo>
                    <a:pt x="18574" y="183281"/>
                    <a:pt x="10668" y="192426"/>
                    <a:pt x="10192" y="203189"/>
                  </a:cubicBezTo>
                  <a:lnTo>
                    <a:pt x="8287" y="251671"/>
                  </a:lnTo>
                  <a:cubicBezTo>
                    <a:pt x="3429" y="253481"/>
                    <a:pt x="0" y="258148"/>
                    <a:pt x="0" y="263577"/>
                  </a:cubicBezTo>
                  <a:lnTo>
                    <a:pt x="0" y="276531"/>
                  </a:lnTo>
                  <a:cubicBezTo>
                    <a:pt x="0" y="283580"/>
                    <a:pt x="5715" y="289295"/>
                    <a:pt x="12764" y="289295"/>
                  </a:cubicBezTo>
                  <a:lnTo>
                    <a:pt x="39529" y="289295"/>
                  </a:lnTo>
                  <a:cubicBezTo>
                    <a:pt x="45720" y="304154"/>
                    <a:pt x="60389" y="314727"/>
                    <a:pt x="77438" y="314727"/>
                  </a:cubicBezTo>
                  <a:cubicBezTo>
                    <a:pt x="94488" y="314727"/>
                    <a:pt x="109251" y="304249"/>
                    <a:pt x="115348" y="289295"/>
                  </a:cubicBezTo>
                  <a:lnTo>
                    <a:pt x="161830" y="289295"/>
                  </a:lnTo>
                  <a:cubicBezTo>
                    <a:pt x="164402" y="289295"/>
                    <a:pt x="166401" y="287199"/>
                    <a:pt x="166401" y="284723"/>
                  </a:cubicBezTo>
                  <a:cubicBezTo>
                    <a:pt x="166401" y="282246"/>
                    <a:pt x="164306" y="280151"/>
                    <a:pt x="161830" y="280151"/>
                  </a:cubicBezTo>
                  <a:lnTo>
                    <a:pt x="117920" y="280151"/>
                  </a:lnTo>
                  <a:cubicBezTo>
                    <a:pt x="118205" y="278055"/>
                    <a:pt x="118396" y="275960"/>
                    <a:pt x="118396" y="273769"/>
                  </a:cubicBezTo>
                  <a:cubicBezTo>
                    <a:pt x="118396" y="251100"/>
                    <a:pt x="100013" y="232716"/>
                    <a:pt x="77343" y="232716"/>
                  </a:cubicBezTo>
                  <a:cubicBezTo>
                    <a:pt x="73152" y="232716"/>
                    <a:pt x="68961" y="233383"/>
                    <a:pt x="64961" y="234621"/>
                  </a:cubicBezTo>
                  <a:cubicBezTo>
                    <a:pt x="62579" y="235383"/>
                    <a:pt x="61150" y="237955"/>
                    <a:pt x="62008" y="240431"/>
                  </a:cubicBezTo>
                  <a:cubicBezTo>
                    <a:pt x="62770" y="242813"/>
                    <a:pt x="65341" y="244242"/>
                    <a:pt x="67818" y="243384"/>
                  </a:cubicBezTo>
                  <a:cubicBezTo>
                    <a:pt x="70961" y="242432"/>
                    <a:pt x="74200" y="241860"/>
                    <a:pt x="77438" y="241860"/>
                  </a:cubicBezTo>
                  <a:cubicBezTo>
                    <a:pt x="94964" y="241860"/>
                    <a:pt x="109251" y="256148"/>
                    <a:pt x="109251" y="273674"/>
                  </a:cubicBezTo>
                  <a:cubicBezTo>
                    <a:pt x="109251" y="291200"/>
                    <a:pt x="94964" y="305487"/>
                    <a:pt x="77438" y="305487"/>
                  </a:cubicBezTo>
                  <a:cubicBezTo>
                    <a:pt x="59912" y="305487"/>
                    <a:pt x="45625" y="291200"/>
                    <a:pt x="45625" y="273674"/>
                  </a:cubicBezTo>
                  <a:cubicBezTo>
                    <a:pt x="45625" y="266339"/>
                    <a:pt x="48006" y="259481"/>
                    <a:pt x="52578" y="253767"/>
                  </a:cubicBezTo>
                  <a:cubicBezTo>
                    <a:pt x="54197" y="251766"/>
                    <a:pt x="53816" y="248909"/>
                    <a:pt x="51911" y="247289"/>
                  </a:cubicBezTo>
                  <a:cubicBezTo>
                    <a:pt x="50006" y="245670"/>
                    <a:pt x="47054" y="246051"/>
                    <a:pt x="45434" y="247956"/>
                  </a:cubicBezTo>
                  <a:cubicBezTo>
                    <a:pt x="44672" y="248909"/>
                    <a:pt x="44005" y="249861"/>
                    <a:pt x="43339" y="250909"/>
                  </a:cubicBezTo>
                  <a:lnTo>
                    <a:pt x="17621" y="250909"/>
                  </a:lnTo>
                  <a:lnTo>
                    <a:pt x="18098" y="237764"/>
                  </a:lnTo>
                  <a:lnTo>
                    <a:pt x="35338" y="237764"/>
                  </a:lnTo>
                  <a:cubicBezTo>
                    <a:pt x="41053" y="237764"/>
                    <a:pt x="45625" y="233097"/>
                    <a:pt x="45625" y="227478"/>
                  </a:cubicBezTo>
                  <a:lnTo>
                    <a:pt x="45625" y="212714"/>
                  </a:lnTo>
                  <a:cubicBezTo>
                    <a:pt x="45625" y="206999"/>
                    <a:pt x="40957" y="202427"/>
                    <a:pt x="35338" y="202427"/>
                  </a:cubicBezTo>
                  <a:lnTo>
                    <a:pt x="19526" y="202427"/>
                  </a:lnTo>
                  <a:cubicBezTo>
                    <a:pt x="20288" y="196521"/>
                    <a:pt x="24860" y="191663"/>
                    <a:pt x="30766" y="190616"/>
                  </a:cubicBezTo>
                  <a:lnTo>
                    <a:pt x="53626" y="186615"/>
                  </a:lnTo>
                  <a:cubicBezTo>
                    <a:pt x="55531" y="186234"/>
                    <a:pt x="57055" y="184710"/>
                    <a:pt x="57341" y="182805"/>
                  </a:cubicBezTo>
                  <a:lnTo>
                    <a:pt x="71342" y="96223"/>
                  </a:lnTo>
                  <a:cubicBezTo>
                    <a:pt x="72485" y="89175"/>
                    <a:pt x="78486" y="84031"/>
                    <a:pt x="85725" y="84031"/>
                  </a:cubicBezTo>
                  <a:lnTo>
                    <a:pt x="283940" y="84031"/>
                  </a:lnTo>
                  <a:cubicBezTo>
                    <a:pt x="291179" y="84031"/>
                    <a:pt x="296989" y="89937"/>
                    <a:pt x="296989" y="97080"/>
                  </a:cubicBezTo>
                  <a:lnTo>
                    <a:pt x="296989" y="99843"/>
                  </a:lnTo>
                  <a:lnTo>
                    <a:pt x="262700" y="99843"/>
                  </a:lnTo>
                  <a:cubicBezTo>
                    <a:pt x="260128" y="99843"/>
                    <a:pt x="258127" y="101938"/>
                    <a:pt x="258127" y="104414"/>
                  </a:cubicBezTo>
                  <a:cubicBezTo>
                    <a:pt x="258127" y="106891"/>
                    <a:pt x="260223" y="108987"/>
                    <a:pt x="262700" y="108987"/>
                  </a:cubicBezTo>
                  <a:lnTo>
                    <a:pt x="296989" y="108987"/>
                  </a:lnTo>
                  <a:lnTo>
                    <a:pt x="296989" y="169756"/>
                  </a:lnTo>
                  <a:lnTo>
                    <a:pt x="173069" y="169756"/>
                  </a:lnTo>
                  <a:cubicBezTo>
                    <a:pt x="170498" y="169756"/>
                    <a:pt x="168211" y="168232"/>
                    <a:pt x="167259" y="165755"/>
                  </a:cubicBezTo>
                  <a:lnTo>
                    <a:pt x="148114" y="117559"/>
                  </a:lnTo>
                  <a:cubicBezTo>
                    <a:pt x="147351" y="115559"/>
                    <a:pt x="147542" y="113463"/>
                    <a:pt x="148780" y="111749"/>
                  </a:cubicBezTo>
                  <a:cubicBezTo>
                    <a:pt x="149923" y="110034"/>
                    <a:pt x="151829" y="108987"/>
                    <a:pt x="154019" y="108987"/>
                  </a:cubicBezTo>
                  <a:lnTo>
                    <a:pt x="241268" y="108987"/>
                  </a:lnTo>
                  <a:cubicBezTo>
                    <a:pt x="243840" y="108987"/>
                    <a:pt x="245840" y="106891"/>
                    <a:pt x="245840" y="104414"/>
                  </a:cubicBezTo>
                  <a:cubicBezTo>
                    <a:pt x="245840" y="101938"/>
                    <a:pt x="243745" y="99843"/>
                    <a:pt x="241268" y="99843"/>
                  </a:cubicBezTo>
                  <a:lnTo>
                    <a:pt x="154019" y="99843"/>
                  </a:lnTo>
                  <a:cubicBezTo>
                    <a:pt x="148876" y="99843"/>
                    <a:pt x="144113" y="102414"/>
                    <a:pt x="141161" y="106605"/>
                  </a:cubicBezTo>
                  <a:cubicBezTo>
                    <a:pt x="138303" y="110892"/>
                    <a:pt x="137636" y="116226"/>
                    <a:pt x="139541" y="120988"/>
                  </a:cubicBezTo>
                  <a:lnTo>
                    <a:pt x="158686" y="169185"/>
                  </a:lnTo>
                  <a:cubicBezTo>
                    <a:pt x="161068" y="175090"/>
                    <a:pt x="166688" y="178995"/>
                    <a:pt x="173069" y="178995"/>
                  </a:cubicBezTo>
                  <a:lnTo>
                    <a:pt x="296989" y="178995"/>
                  </a:lnTo>
                  <a:lnTo>
                    <a:pt x="296989" y="250909"/>
                  </a:lnTo>
                  <a:lnTo>
                    <a:pt x="272986" y="250909"/>
                  </a:lnTo>
                  <a:cubicBezTo>
                    <a:pt x="265652" y="239860"/>
                    <a:pt x="253079" y="232621"/>
                    <a:pt x="238887" y="232621"/>
                  </a:cubicBezTo>
                  <a:cubicBezTo>
                    <a:pt x="216218" y="232621"/>
                    <a:pt x="197834" y="251004"/>
                    <a:pt x="197834" y="273674"/>
                  </a:cubicBezTo>
                  <a:cubicBezTo>
                    <a:pt x="197834" y="275864"/>
                    <a:pt x="198025" y="277960"/>
                    <a:pt x="198311" y="280055"/>
                  </a:cubicBezTo>
                  <a:lnTo>
                    <a:pt x="183261" y="280055"/>
                  </a:lnTo>
                  <a:cubicBezTo>
                    <a:pt x="180689" y="280055"/>
                    <a:pt x="178689" y="282151"/>
                    <a:pt x="178689" y="284628"/>
                  </a:cubicBezTo>
                  <a:cubicBezTo>
                    <a:pt x="178689" y="287104"/>
                    <a:pt x="180784" y="289200"/>
                    <a:pt x="183261" y="289200"/>
                  </a:cubicBezTo>
                  <a:lnTo>
                    <a:pt x="200883" y="289200"/>
                  </a:lnTo>
                  <a:cubicBezTo>
                    <a:pt x="207073" y="304154"/>
                    <a:pt x="221742" y="314631"/>
                    <a:pt x="238792" y="314631"/>
                  </a:cubicBezTo>
                  <a:cubicBezTo>
                    <a:pt x="255841" y="314631"/>
                    <a:pt x="270605" y="304154"/>
                    <a:pt x="276701" y="289200"/>
                  </a:cubicBezTo>
                  <a:lnTo>
                    <a:pt x="301466" y="289200"/>
                  </a:lnTo>
                  <a:cubicBezTo>
                    <a:pt x="308515" y="289200"/>
                    <a:pt x="314230" y="283485"/>
                    <a:pt x="314230" y="276436"/>
                  </a:cubicBezTo>
                  <a:lnTo>
                    <a:pt x="314230" y="263482"/>
                  </a:lnTo>
                  <a:cubicBezTo>
                    <a:pt x="314230" y="258053"/>
                    <a:pt x="310896" y="253481"/>
                    <a:pt x="306134" y="251671"/>
                  </a:cubicBezTo>
                  <a:lnTo>
                    <a:pt x="306134" y="251671"/>
                  </a:lnTo>
                  <a:close/>
                  <a:moveTo>
                    <a:pt x="36957" y="279389"/>
                  </a:moveTo>
                  <a:lnTo>
                    <a:pt x="12859" y="279389"/>
                  </a:lnTo>
                  <a:cubicBezTo>
                    <a:pt x="10954" y="279389"/>
                    <a:pt x="9334" y="277770"/>
                    <a:pt x="9334" y="275864"/>
                  </a:cubicBezTo>
                  <a:lnTo>
                    <a:pt x="9334" y="262911"/>
                  </a:lnTo>
                  <a:cubicBezTo>
                    <a:pt x="9334" y="261005"/>
                    <a:pt x="10954" y="259386"/>
                    <a:pt x="12859" y="259386"/>
                  </a:cubicBezTo>
                  <a:lnTo>
                    <a:pt x="38767" y="259386"/>
                  </a:lnTo>
                  <a:cubicBezTo>
                    <a:pt x="37242" y="263672"/>
                    <a:pt x="36481" y="268340"/>
                    <a:pt x="36481" y="272912"/>
                  </a:cubicBezTo>
                  <a:cubicBezTo>
                    <a:pt x="36481" y="275103"/>
                    <a:pt x="36671" y="277198"/>
                    <a:pt x="36957" y="279294"/>
                  </a:cubicBezTo>
                  <a:lnTo>
                    <a:pt x="36957" y="279294"/>
                  </a:lnTo>
                  <a:close/>
                  <a:moveTo>
                    <a:pt x="36481" y="212142"/>
                  </a:moveTo>
                  <a:lnTo>
                    <a:pt x="36481" y="226906"/>
                  </a:lnTo>
                  <a:cubicBezTo>
                    <a:pt x="36481" y="227478"/>
                    <a:pt x="36004" y="228049"/>
                    <a:pt x="35338" y="228049"/>
                  </a:cubicBezTo>
                  <a:lnTo>
                    <a:pt x="18479" y="228049"/>
                  </a:lnTo>
                  <a:lnTo>
                    <a:pt x="19145" y="211095"/>
                  </a:lnTo>
                  <a:lnTo>
                    <a:pt x="35338" y="211095"/>
                  </a:lnTo>
                  <a:cubicBezTo>
                    <a:pt x="36004" y="211095"/>
                    <a:pt x="36481" y="211571"/>
                    <a:pt x="36481" y="212237"/>
                  </a:cubicBezTo>
                  <a:lnTo>
                    <a:pt x="36481" y="212237"/>
                  </a:lnTo>
                  <a:close/>
                  <a:moveTo>
                    <a:pt x="162116" y="43454"/>
                  </a:moveTo>
                  <a:lnTo>
                    <a:pt x="158210" y="28881"/>
                  </a:lnTo>
                  <a:cubicBezTo>
                    <a:pt x="157543" y="26405"/>
                    <a:pt x="158877" y="24690"/>
                    <a:pt x="159544" y="24023"/>
                  </a:cubicBezTo>
                  <a:cubicBezTo>
                    <a:pt x="160020" y="23547"/>
                    <a:pt x="161258" y="22595"/>
                    <a:pt x="162973" y="22595"/>
                  </a:cubicBezTo>
                  <a:cubicBezTo>
                    <a:pt x="163354" y="22595"/>
                    <a:pt x="163830" y="22595"/>
                    <a:pt x="164306" y="22785"/>
                  </a:cubicBezTo>
                  <a:lnTo>
                    <a:pt x="178879" y="26690"/>
                  </a:lnTo>
                  <a:lnTo>
                    <a:pt x="166211" y="39359"/>
                  </a:lnTo>
                  <a:lnTo>
                    <a:pt x="162116" y="43454"/>
                  </a:lnTo>
                  <a:close/>
                  <a:moveTo>
                    <a:pt x="144780" y="73839"/>
                  </a:moveTo>
                  <a:lnTo>
                    <a:pt x="173831" y="44788"/>
                  </a:lnTo>
                  <a:lnTo>
                    <a:pt x="191071" y="27548"/>
                  </a:lnTo>
                  <a:cubicBezTo>
                    <a:pt x="191071" y="27548"/>
                    <a:pt x="191071" y="27548"/>
                    <a:pt x="191071" y="27548"/>
                  </a:cubicBezTo>
                  <a:lnTo>
                    <a:pt x="209264" y="9355"/>
                  </a:lnTo>
                  <a:cubicBezTo>
                    <a:pt x="209264" y="9355"/>
                    <a:pt x="210121" y="8879"/>
                    <a:pt x="210408" y="8974"/>
                  </a:cubicBezTo>
                  <a:cubicBezTo>
                    <a:pt x="210693" y="8974"/>
                    <a:pt x="211074" y="9069"/>
                    <a:pt x="211455" y="9545"/>
                  </a:cubicBezTo>
                  <a:cubicBezTo>
                    <a:pt x="218694" y="18975"/>
                    <a:pt x="222123" y="30977"/>
                    <a:pt x="220980" y="42788"/>
                  </a:cubicBezTo>
                  <a:lnTo>
                    <a:pt x="216598" y="42788"/>
                  </a:lnTo>
                  <a:cubicBezTo>
                    <a:pt x="201073" y="42788"/>
                    <a:pt x="188404" y="55456"/>
                    <a:pt x="188404" y="70982"/>
                  </a:cubicBezTo>
                  <a:lnTo>
                    <a:pt x="188404" y="74220"/>
                  </a:lnTo>
                  <a:lnTo>
                    <a:pt x="144494" y="74220"/>
                  </a:lnTo>
                  <a:cubicBezTo>
                    <a:pt x="144494" y="74220"/>
                    <a:pt x="144589" y="74030"/>
                    <a:pt x="144685" y="73935"/>
                  </a:cubicBezTo>
                  <a:lnTo>
                    <a:pt x="144685" y="73935"/>
                  </a:lnTo>
                  <a:close/>
                  <a:moveTo>
                    <a:pt x="197739" y="74125"/>
                  </a:moveTo>
                  <a:lnTo>
                    <a:pt x="197739" y="70887"/>
                  </a:lnTo>
                  <a:cubicBezTo>
                    <a:pt x="197739" y="60409"/>
                    <a:pt x="206216" y="51932"/>
                    <a:pt x="216694" y="51932"/>
                  </a:cubicBezTo>
                  <a:lnTo>
                    <a:pt x="226790" y="51932"/>
                  </a:lnTo>
                  <a:cubicBezTo>
                    <a:pt x="229934" y="51932"/>
                    <a:pt x="232505" y="54504"/>
                    <a:pt x="232505" y="57647"/>
                  </a:cubicBezTo>
                  <a:lnTo>
                    <a:pt x="232505" y="74125"/>
                  </a:lnTo>
                  <a:lnTo>
                    <a:pt x="197739" y="74125"/>
                  </a:lnTo>
                  <a:close/>
                  <a:moveTo>
                    <a:pt x="239077" y="304821"/>
                  </a:moveTo>
                  <a:cubicBezTo>
                    <a:pt x="221552" y="304821"/>
                    <a:pt x="207264" y="290533"/>
                    <a:pt x="207264" y="273007"/>
                  </a:cubicBezTo>
                  <a:cubicBezTo>
                    <a:pt x="207264" y="255481"/>
                    <a:pt x="221552" y="241194"/>
                    <a:pt x="239077" y="241194"/>
                  </a:cubicBezTo>
                  <a:cubicBezTo>
                    <a:pt x="256604" y="241194"/>
                    <a:pt x="270891" y="255481"/>
                    <a:pt x="270891" y="273007"/>
                  </a:cubicBezTo>
                  <a:cubicBezTo>
                    <a:pt x="270891" y="290533"/>
                    <a:pt x="256604" y="304821"/>
                    <a:pt x="239077" y="304821"/>
                  </a:cubicBezTo>
                  <a:lnTo>
                    <a:pt x="239077" y="304821"/>
                  </a:lnTo>
                  <a:close/>
                  <a:moveTo>
                    <a:pt x="305276" y="275864"/>
                  </a:moveTo>
                  <a:cubicBezTo>
                    <a:pt x="305276" y="277770"/>
                    <a:pt x="303657" y="279389"/>
                    <a:pt x="301752" y="279389"/>
                  </a:cubicBezTo>
                  <a:lnTo>
                    <a:pt x="279559" y="279389"/>
                  </a:lnTo>
                  <a:cubicBezTo>
                    <a:pt x="279845" y="277293"/>
                    <a:pt x="280035" y="275198"/>
                    <a:pt x="280035" y="273007"/>
                  </a:cubicBezTo>
                  <a:cubicBezTo>
                    <a:pt x="280035" y="268245"/>
                    <a:pt x="279178" y="263672"/>
                    <a:pt x="277749" y="259481"/>
                  </a:cubicBezTo>
                  <a:lnTo>
                    <a:pt x="301752" y="259481"/>
                  </a:lnTo>
                  <a:cubicBezTo>
                    <a:pt x="303657" y="259481"/>
                    <a:pt x="305276" y="261101"/>
                    <a:pt x="305276" y="263006"/>
                  </a:cubicBezTo>
                  <a:lnTo>
                    <a:pt x="305276" y="275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6557974" y="3889683"/>
              <a:ext cx="69338" cy="103862"/>
            </a:xfrm>
            <a:custGeom>
              <a:rect b="b" l="l" r="r" t="t"/>
              <a:pathLst>
                <a:path extrusionOk="0" h="96392" w="64351">
                  <a:moveTo>
                    <a:pt x="23585" y="0"/>
                  </a:moveTo>
                  <a:cubicBezTo>
                    <a:pt x="17584" y="0"/>
                    <a:pt x="12631" y="4286"/>
                    <a:pt x="11679" y="10192"/>
                  </a:cubicBezTo>
                  <a:lnTo>
                    <a:pt x="153" y="82391"/>
                  </a:lnTo>
                  <a:cubicBezTo>
                    <a:pt x="-418" y="85915"/>
                    <a:pt x="630" y="89440"/>
                    <a:pt x="2915" y="92107"/>
                  </a:cubicBezTo>
                  <a:cubicBezTo>
                    <a:pt x="5201" y="94774"/>
                    <a:pt x="8535" y="96393"/>
                    <a:pt x="12155" y="96393"/>
                  </a:cubicBezTo>
                  <a:lnTo>
                    <a:pt x="52255" y="96393"/>
                  </a:lnTo>
                  <a:cubicBezTo>
                    <a:pt x="58923" y="96393"/>
                    <a:pt x="64352" y="90964"/>
                    <a:pt x="64352" y="84296"/>
                  </a:cubicBezTo>
                  <a:lnTo>
                    <a:pt x="64352" y="12097"/>
                  </a:lnTo>
                  <a:cubicBezTo>
                    <a:pt x="64352" y="5429"/>
                    <a:pt x="58923" y="0"/>
                    <a:pt x="52255" y="0"/>
                  </a:cubicBezTo>
                  <a:lnTo>
                    <a:pt x="23680" y="0"/>
                  </a:lnTo>
                  <a:close/>
                  <a:moveTo>
                    <a:pt x="52160" y="87154"/>
                  </a:moveTo>
                  <a:lnTo>
                    <a:pt x="25109" y="87154"/>
                  </a:lnTo>
                  <a:lnTo>
                    <a:pt x="33110" y="35147"/>
                  </a:lnTo>
                  <a:cubicBezTo>
                    <a:pt x="33205" y="34480"/>
                    <a:pt x="33776" y="34004"/>
                    <a:pt x="34443" y="34004"/>
                  </a:cubicBezTo>
                  <a:lnTo>
                    <a:pt x="55018" y="34004"/>
                  </a:lnTo>
                  <a:lnTo>
                    <a:pt x="55018" y="84201"/>
                  </a:lnTo>
                  <a:cubicBezTo>
                    <a:pt x="55018" y="85820"/>
                    <a:pt x="53684" y="87059"/>
                    <a:pt x="52160" y="87059"/>
                  </a:cubicBezTo>
                  <a:lnTo>
                    <a:pt x="52160" y="87059"/>
                  </a:lnTo>
                  <a:close/>
                  <a:moveTo>
                    <a:pt x="55113" y="12097"/>
                  </a:moveTo>
                  <a:lnTo>
                    <a:pt x="55113" y="24860"/>
                  </a:lnTo>
                  <a:lnTo>
                    <a:pt x="34539" y="24860"/>
                  </a:lnTo>
                  <a:cubicBezTo>
                    <a:pt x="29300" y="24860"/>
                    <a:pt x="24918" y="28575"/>
                    <a:pt x="24157" y="33814"/>
                  </a:cubicBezTo>
                  <a:lnTo>
                    <a:pt x="15965" y="87154"/>
                  </a:lnTo>
                  <a:lnTo>
                    <a:pt x="12155" y="87154"/>
                  </a:lnTo>
                  <a:cubicBezTo>
                    <a:pt x="11012" y="87154"/>
                    <a:pt x="10250" y="86487"/>
                    <a:pt x="9964" y="86106"/>
                  </a:cubicBezTo>
                  <a:cubicBezTo>
                    <a:pt x="9678" y="85725"/>
                    <a:pt x="9107" y="84963"/>
                    <a:pt x="9298" y="83820"/>
                  </a:cubicBezTo>
                  <a:lnTo>
                    <a:pt x="20823" y="11621"/>
                  </a:lnTo>
                  <a:cubicBezTo>
                    <a:pt x="21013" y="10192"/>
                    <a:pt x="22252" y="9239"/>
                    <a:pt x="23680" y="9239"/>
                  </a:cubicBezTo>
                  <a:lnTo>
                    <a:pt x="52255" y="9239"/>
                  </a:lnTo>
                  <a:cubicBezTo>
                    <a:pt x="53875" y="9239"/>
                    <a:pt x="55113" y="10573"/>
                    <a:pt x="55113" y="12097"/>
                  </a:cubicBezTo>
                  <a:lnTo>
                    <a:pt x="55113" y="12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6660943" y="3919549"/>
              <a:ext cx="36646" cy="39734"/>
            </a:xfrm>
            <a:custGeom>
              <a:rect b="b" l="l" r="r" t="t"/>
              <a:pathLst>
                <a:path extrusionOk="0" h="36876" w="34010">
                  <a:moveTo>
                    <a:pt x="31325" y="36115"/>
                  </a:moveTo>
                  <a:cubicBezTo>
                    <a:pt x="33325" y="35163"/>
                    <a:pt x="34373" y="32876"/>
                    <a:pt x="33897" y="30495"/>
                  </a:cubicBezTo>
                  <a:lnTo>
                    <a:pt x="28372" y="3730"/>
                  </a:lnTo>
                  <a:cubicBezTo>
                    <a:pt x="27896" y="1254"/>
                    <a:pt x="25419" y="-366"/>
                    <a:pt x="22943" y="111"/>
                  </a:cubicBezTo>
                  <a:cubicBezTo>
                    <a:pt x="20466" y="587"/>
                    <a:pt x="18847" y="3063"/>
                    <a:pt x="19323" y="5540"/>
                  </a:cubicBezTo>
                  <a:lnTo>
                    <a:pt x="21609" y="16779"/>
                  </a:lnTo>
                  <a:lnTo>
                    <a:pt x="8084" y="1539"/>
                  </a:lnTo>
                  <a:cubicBezTo>
                    <a:pt x="6750" y="15"/>
                    <a:pt x="4464" y="-461"/>
                    <a:pt x="2559" y="491"/>
                  </a:cubicBezTo>
                  <a:cubicBezTo>
                    <a:pt x="654" y="1444"/>
                    <a:pt x="-298" y="3444"/>
                    <a:pt x="83" y="5540"/>
                  </a:cubicBezTo>
                  <a:lnTo>
                    <a:pt x="5512" y="33162"/>
                  </a:lnTo>
                  <a:cubicBezTo>
                    <a:pt x="5893" y="35353"/>
                    <a:pt x="7893" y="36877"/>
                    <a:pt x="9989" y="36877"/>
                  </a:cubicBezTo>
                  <a:cubicBezTo>
                    <a:pt x="10274" y="36877"/>
                    <a:pt x="10560" y="36877"/>
                    <a:pt x="10846" y="36877"/>
                  </a:cubicBezTo>
                  <a:cubicBezTo>
                    <a:pt x="13322" y="36401"/>
                    <a:pt x="14942" y="33924"/>
                    <a:pt x="14465" y="31448"/>
                  </a:cubicBezTo>
                  <a:lnTo>
                    <a:pt x="12275" y="20399"/>
                  </a:lnTo>
                  <a:lnTo>
                    <a:pt x="25038" y="34781"/>
                  </a:lnTo>
                  <a:cubicBezTo>
                    <a:pt x="26657" y="36591"/>
                    <a:pt x="29039" y="37067"/>
                    <a:pt x="31039" y="36115"/>
                  </a:cubicBezTo>
                  <a:lnTo>
                    <a:pt x="31039" y="36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6698412" y="3919976"/>
              <a:ext cx="28016" cy="39513"/>
            </a:xfrm>
            <a:custGeom>
              <a:rect b="b" l="l" r="r" t="t"/>
              <a:pathLst>
                <a:path extrusionOk="0" h="36671" w="26001">
                  <a:moveTo>
                    <a:pt x="16096" y="9144"/>
                  </a:moveTo>
                  <a:cubicBezTo>
                    <a:pt x="18668" y="9144"/>
                    <a:pt x="20668" y="7048"/>
                    <a:pt x="20668" y="4572"/>
                  </a:cubicBezTo>
                  <a:cubicBezTo>
                    <a:pt x="20668" y="2096"/>
                    <a:pt x="18572" y="0"/>
                    <a:pt x="16096" y="0"/>
                  </a:cubicBezTo>
                  <a:lnTo>
                    <a:pt x="4571" y="0"/>
                  </a:lnTo>
                  <a:cubicBezTo>
                    <a:pt x="3237" y="0"/>
                    <a:pt x="1903" y="571"/>
                    <a:pt x="1047" y="1714"/>
                  </a:cubicBezTo>
                  <a:cubicBezTo>
                    <a:pt x="189" y="2762"/>
                    <a:pt x="-192" y="4191"/>
                    <a:pt x="94" y="5524"/>
                  </a:cubicBezTo>
                  <a:lnTo>
                    <a:pt x="5428" y="32956"/>
                  </a:lnTo>
                  <a:cubicBezTo>
                    <a:pt x="5809" y="35147"/>
                    <a:pt x="7714" y="36671"/>
                    <a:pt x="9905" y="36671"/>
                  </a:cubicBezTo>
                  <a:lnTo>
                    <a:pt x="21430" y="36671"/>
                  </a:lnTo>
                  <a:cubicBezTo>
                    <a:pt x="24002" y="36671"/>
                    <a:pt x="26002" y="34576"/>
                    <a:pt x="26002" y="32099"/>
                  </a:cubicBezTo>
                  <a:cubicBezTo>
                    <a:pt x="26002" y="29623"/>
                    <a:pt x="23906" y="27527"/>
                    <a:pt x="21430" y="27527"/>
                  </a:cubicBezTo>
                  <a:lnTo>
                    <a:pt x="13714" y="27527"/>
                  </a:lnTo>
                  <a:lnTo>
                    <a:pt x="12857" y="23050"/>
                  </a:lnTo>
                  <a:lnTo>
                    <a:pt x="18001" y="23050"/>
                  </a:lnTo>
                  <a:cubicBezTo>
                    <a:pt x="20573" y="23050"/>
                    <a:pt x="22573" y="20955"/>
                    <a:pt x="22573" y="18479"/>
                  </a:cubicBezTo>
                  <a:cubicBezTo>
                    <a:pt x="22573" y="16002"/>
                    <a:pt x="20477" y="13906"/>
                    <a:pt x="18001" y="13906"/>
                  </a:cubicBezTo>
                  <a:lnTo>
                    <a:pt x="11048" y="13906"/>
                  </a:lnTo>
                  <a:lnTo>
                    <a:pt x="10190" y="9430"/>
                  </a:lnTo>
                  <a:lnTo>
                    <a:pt x="16191" y="94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6722900" y="3919489"/>
              <a:ext cx="42033" cy="39807"/>
            </a:xfrm>
            <a:custGeom>
              <a:rect b="b" l="l" r="r" t="t"/>
              <a:pathLst>
                <a:path extrusionOk="0" h="36944" w="39010">
                  <a:moveTo>
                    <a:pt x="11480" y="34170"/>
                  </a:moveTo>
                  <a:cubicBezTo>
                    <a:pt x="12623" y="36170"/>
                    <a:pt x="14909" y="37313"/>
                    <a:pt x="17099" y="36837"/>
                  </a:cubicBezTo>
                  <a:cubicBezTo>
                    <a:pt x="19290" y="36456"/>
                    <a:pt x="20910" y="34741"/>
                    <a:pt x="21196" y="32550"/>
                  </a:cubicBezTo>
                  <a:cubicBezTo>
                    <a:pt x="21196" y="32550"/>
                    <a:pt x="21196" y="32550"/>
                    <a:pt x="21196" y="32455"/>
                  </a:cubicBezTo>
                  <a:lnTo>
                    <a:pt x="22529" y="20549"/>
                  </a:lnTo>
                  <a:lnTo>
                    <a:pt x="29292" y="33979"/>
                  </a:lnTo>
                  <a:cubicBezTo>
                    <a:pt x="29292" y="33979"/>
                    <a:pt x="29292" y="34074"/>
                    <a:pt x="29292" y="34170"/>
                  </a:cubicBezTo>
                  <a:cubicBezTo>
                    <a:pt x="30244" y="35884"/>
                    <a:pt x="32054" y="36932"/>
                    <a:pt x="33959" y="36932"/>
                  </a:cubicBezTo>
                  <a:cubicBezTo>
                    <a:pt x="34245" y="36932"/>
                    <a:pt x="34626" y="36932"/>
                    <a:pt x="34912" y="36932"/>
                  </a:cubicBezTo>
                  <a:cubicBezTo>
                    <a:pt x="37102" y="36551"/>
                    <a:pt x="38721" y="34836"/>
                    <a:pt x="39007" y="32646"/>
                  </a:cubicBezTo>
                  <a:cubicBezTo>
                    <a:pt x="39007" y="32455"/>
                    <a:pt x="39007" y="32265"/>
                    <a:pt x="39007" y="31979"/>
                  </a:cubicBezTo>
                  <a:lnTo>
                    <a:pt x="39007" y="4737"/>
                  </a:lnTo>
                  <a:cubicBezTo>
                    <a:pt x="39102" y="2166"/>
                    <a:pt x="37007" y="166"/>
                    <a:pt x="34530" y="70"/>
                  </a:cubicBezTo>
                  <a:lnTo>
                    <a:pt x="34530" y="70"/>
                  </a:lnTo>
                  <a:cubicBezTo>
                    <a:pt x="31958" y="70"/>
                    <a:pt x="29958" y="2166"/>
                    <a:pt x="29958" y="4642"/>
                  </a:cubicBezTo>
                  <a:lnTo>
                    <a:pt x="29958" y="14929"/>
                  </a:lnTo>
                  <a:cubicBezTo>
                    <a:pt x="29958" y="14929"/>
                    <a:pt x="23672" y="2547"/>
                    <a:pt x="23672" y="2547"/>
                  </a:cubicBezTo>
                  <a:cubicBezTo>
                    <a:pt x="22624" y="451"/>
                    <a:pt x="20243" y="-501"/>
                    <a:pt x="18052" y="261"/>
                  </a:cubicBezTo>
                  <a:cubicBezTo>
                    <a:pt x="16338" y="832"/>
                    <a:pt x="15099" y="2451"/>
                    <a:pt x="15004" y="4261"/>
                  </a:cubicBezTo>
                  <a:lnTo>
                    <a:pt x="13766" y="15310"/>
                  </a:lnTo>
                  <a:lnTo>
                    <a:pt x="8908" y="2928"/>
                  </a:lnTo>
                  <a:cubicBezTo>
                    <a:pt x="7956" y="546"/>
                    <a:pt x="5288" y="-597"/>
                    <a:pt x="2907" y="356"/>
                  </a:cubicBezTo>
                  <a:cubicBezTo>
                    <a:pt x="526" y="1308"/>
                    <a:pt x="-617" y="3975"/>
                    <a:pt x="336" y="6357"/>
                  </a:cubicBezTo>
                  <a:lnTo>
                    <a:pt x="11099" y="33598"/>
                  </a:lnTo>
                  <a:cubicBezTo>
                    <a:pt x="11099" y="33598"/>
                    <a:pt x="11289" y="33979"/>
                    <a:pt x="11385" y="34170"/>
                  </a:cubicBezTo>
                  <a:lnTo>
                    <a:pt x="11385" y="341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6769140" y="3919682"/>
              <a:ext cx="30856" cy="39703"/>
            </a:xfrm>
            <a:custGeom>
              <a:rect b="b" l="l" r="r" t="t"/>
              <a:pathLst>
                <a:path extrusionOk="0" h="36847" w="28637">
                  <a:moveTo>
                    <a:pt x="9832" y="9416"/>
                  </a:moveTo>
                  <a:cubicBezTo>
                    <a:pt x="12498" y="8559"/>
                    <a:pt x="15927" y="10368"/>
                    <a:pt x="17070" y="11226"/>
                  </a:cubicBezTo>
                  <a:cubicBezTo>
                    <a:pt x="19166" y="12654"/>
                    <a:pt x="22023" y="12273"/>
                    <a:pt x="23452" y="10178"/>
                  </a:cubicBezTo>
                  <a:cubicBezTo>
                    <a:pt x="24976" y="8082"/>
                    <a:pt x="24500" y="5225"/>
                    <a:pt x="22404" y="3701"/>
                  </a:cubicBezTo>
                  <a:cubicBezTo>
                    <a:pt x="21643" y="3129"/>
                    <a:pt x="14499" y="-1729"/>
                    <a:pt x="6974" y="653"/>
                  </a:cubicBezTo>
                  <a:cubicBezTo>
                    <a:pt x="3450" y="1796"/>
                    <a:pt x="973" y="4558"/>
                    <a:pt x="211" y="7987"/>
                  </a:cubicBezTo>
                  <a:cubicBezTo>
                    <a:pt x="-551" y="11607"/>
                    <a:pt x="783" y="15321"/>
                    <a:pt x="3640" y="17798"/>
                  </a:cubicBezTo>
                  <a:cubicBezTo>
                    <a:pt x="6402" y="20179"/>
                    <a:pt x="9260" y="21036"/>
                    <a:pt x="12689" y="22179"/>
                  </a:cubicBezTo>
                  <a:cubicBezTo>
                    <a:pt x="13546" y="22465"/>
                    <a:pt x="14404" y="22751"/>
                    <a:pt x="15261" y="23037"/>
                  </a:cubicBezTo>
                  <a:cubicBezTo>
                    <a:pt x="18595" y="24179"/>
                    <a:pt x="19642" y="25799"/>
                    <a:pt x="19452" y="26561"/>
                  </a:cubicBezTo>
                  <a:cubicBezTo>
                    <a:pt x="19357" y="27132"/>
                    <a:pt x="18499" y="27704"/>
                    <a:pt x="16976" y="27704"/>
                  </a:cubicBezTo>
                  <a:cubicBezTo>
                    <a:pt x="14404" y="27704"/>
                    <a:pt x="11642" y="26656"/>
                    <a:pt x="9641" y="24751"/>
                  </a:cubicBezTo>
                  <a:cubicBezTo>
                    <a:pt x="7736" y="23037"/>
                    <a:pt x="4879" y="23227"/>
                    <a:pt x="3164" y="25037"/>
                  </a:cubicBezTo>
                  <a:cubicBezTo>
                    <a:pt x="1450" y="26942"/>
                    <a:pt x="1640" y="29799"/>
                    <a:pt x="3450" y="31514"/>
                  </a:cubicBezTo>
                  <a:cubicBezTo>
                    <a:pt x="7165" y="34847"/>
                    <a:pt x="12118" y="36848"/>
                    <a:pt x="16976" y="36848"/>
                  </a:cubicBezTo>
                  <a:cubicBezTo>
                    <a:pt x="22881" y="36848"/>
                    <a:pt x="27643" y="33228"/>
                    <a:pt x="28500" y="27989"/>
                  </a:cubicBezTo>
                  <a:cubicBezTo>
                    <a:pt x="29263" y="23513"/>
                    <a:pt x="26977" y="17321"/>
                    <a:pt x="18214" y="14274"/>
                  </a:cubicBezTo>
                  <a:cubicBezTo>
                    <a:pt x="17261" y="13893"/>
                    <a:pt x="16309" y="13607"/>
                    <a:pt x="15451" y="13321"/>
                  </a:cubicBezTo>
                  <a:cubicBezTo>
                    <a:pt x="12498" y="12369"/>
                    <a:pt x="10879" y="11797"/>
                    <a:pt x="9641" y="10749"/>
                  </a:cubicBezTo>
                  <a:cubicBezTo>
                    <a:pt x="9165" y="10368"/>
                    <a:pt x="9165" y="9987"/>
                    <a:pt x="9165" y="9797"/>
                  </a:cubicBezTo>
                  <a:cubicBezTo>
                    <a:pt x="9165" y="9797"/>
                    <a:pt x="9165" y="9606"/>
                    <a:pt x="9641" y="9416"/>
                  </a:cubicBezTo>
                  <a:lnTo>
                    <a:pt x="9641" y="94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6677770" y="3993911"/>
              <a:ext cx="119566" cy="9852"/>
            </a:xfrm>
            <a:custGeom>
              <a:rect b="b" l="l" r="r" t="t"/>
              <a:pathLst>
                <a:path extrusionOk="0" h="9143" w="110966">
                  <a:moveTo>
                    <a:pt x="106395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106395" y="9144"/>
                  </a:lnTo>
                  <a:cubicBezTo>
                    <a:pt x="108966" y="9144"/>
                    <a:pt x="110966" y="7049"/>
                    <a:pt x="110966" y="4572"/>
                  </a:cubicBezTo>
                  <a:cubicBezTo>
                    <a:pt x="110966" y="2096"/>
                    <a:pt x="108871" y="0"/>
                    <a:pt x="106395" y="0"/>
                  </a:cubicBezTo>
                  <a:lnTo>
                    <a:pt x="106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6698411" y="4015989"/>
              <a:ext cx="98937" cy="9853"/>
            </a:xfrm>
            <a:custGeom>
              <a:rect b="b" l="l" r="r" t="t"/>
              <a:pathLst>
                <a:path extrusionOk="0" h="9144" w="91821">
                  <a:moveTo>
                    <a:pt x="87249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87249" y="9144"/>
                  </a:lnTo>
                  <a:cubicBezTo>
                    <a:pt x="89821" y="9144"/>
                    <a:pt x="91821" y="7049"/>
                    <a:pt x="91821" y="4572"/>
                  </a:cubicBezTo>
                  <a:cubicBezTo>
                    <a:pt x="91821" y="2096"/>
                    <a:pt x="89726" y="0"/>
                    <a:pt x="87249" y="0"/>
                  </a:cubicBezTo>
                  <a:lnTo>
                    <a:pt x="87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6721516" y="4063019"/>
              <a:ext cx="42283" cy="42283"/>
            </a:xfrm>
            <a:custGeom>
              <a:rect b="b" l="l" r="r" t="t"/>
              <a:pathLst>
                <a:path extrusionOk="0" h="39242" w="39242">
                  <a:moveTo>
                    <a:pt x="19621" y="0"/>
                  </a:moveTo>
                  <a:cubicBezTo>
                    <a:pt x="8763" y="0"/>
                    <a:pt x="0" y="8763"/>
                    <a:pt x="0" y="19621"/>
                  </a:cubicBezTo>
                  <a:cubicBezTo>
                    <a:pt x="0" y="30480"/>
                    <a:pt x="8763" y="39243"/>
                    <a:pt x="19621" y="39243"/>
                  </a:cubicBezTo>
                  <a:cubicBezTo>
                    <a:pt x="30480" y="39243"/>
                    <a:pt x="39243" y="30480"/>
                    <a:pt x="39243" y="19621"/>
                  </a:cubicBezTo>
                  <a:cubicBezTo>
                    <a:pt x="39243" y="8763"/>
                    <a:pt x="30480" y="0"/>
                    <a:pt x="19621" y="0"/>
                  </a:cubicBezTo>
                  <a:lnTo>
                    <a:pt x="19621" y="0"/>
                  </a:lnTo>
                  <a:close/>
                  <a:moveTo>
                    <a:pt x="19621" y="30004"/>
                  </a:moveTo>
                  <a:cubicBezTo>
                    <a:pt x="13907" y="30004"/>
                    <a:pt x="9240" y="25337"/>
                    <a:pt x="9240" y="19621"/>
                  </a:cubicBezTo>
                  <a:cubicBezTo>
                    <a:pt x="9240" y="13906"/>
                    <a:pt x="13907" y="9239"/>
                    <a:pt x="19621" y="9239"/>
                  </a:cubicBezTo>
                  <a:cubicBezTo>
                    <a:pt x="25337" y="9239"/>
                    <a:pt x="30004" y="13906"/>
                    <a:pt x="30004" y="19621"/>
                  </a:cubicBezTo>
                  <a:cubicBezTo>
                    <a:pt x="30004" y="25337"/>
                    <a:pt x="25337" y="30004"/>
                    <a:pt x="19621" y="30004"/>
                  </a:cubicBezTo>
                  <a:lnTo>
                    <a:pt x="19621" y="300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6547357" y="4063019"/>
              <a:ext cx="42283" cy="42283"/>
            </a:xfrm>
            <a:custGeom>
              <a:rect b="b" l="l" r="r" t="t"/>
              <a:pathLst>
                <a:path extrusionOk="0" h="39242" w="39242">
                  <a:moveTo>
                    <a:pt x="39243" y="19621"/>
                  </a:moveTo>
                  <a:cubicBezTo>
                    <a:pt x="39243" y="8763"/>
                    <a:pt x="30480" y="0"/>
                    <a:pt x="19621" y="0"/>
                  </a:cubicBezTo>
                  <a:cubicBezTo>
                    <a:pt x="8763" y="0"/>
                    <a:pt x="0" y="8763"/>
                    <a:pt x="0" y="19621"/>
                  </a:cubicBezTo>
                  <a:cubicBezTo>
                    <a:pt x="0" y="30480"/>
                    <a:pt x="8763" y="39243"/>
                    <a:pt x="19621" y="39243"/>
                  </a:cubicBezTo>
                  <a:cubicBezTo>
                    <a:pt x="30480" y="39243"/>
                    <a:pt x="39243" y="30480"/>
                    <a:pt x="39243" y="19621"/>
                  </a:cubicBezTo>
                  <a:lnTo>
                    <a:pt x="39243" y="19621"/>
                  </a:lnTo>
                  <a:close/>
                  <a:moveTo>
                    <a:pt x="9239" y="19621"/>
                  </a:moveTo>
                  <a:cubicBezTo>
                    <a:pt x="9239" y="13906"/>
                    <a:pt x="13906" y="9239"/>
                    <a:pt x="19621" y="9239"/>
                  </a:cubicBezTo>
                  <a:cubicBezTo>
                    <a:pt x="25336" y="9239"/>
                    <a:pt x="30003" y="13906"/>
                    <a:pt x="30003" y="19621"/>
                  </a:cubicBezTo>
                  <a:cubicBezTo>
                    <a:pt x="30003" y="25337"/>
                    <a:pt x="25336" y="30004"/>
                    <a:pt x="19621" y="30004"/>
                  </a:cubicBezTo>
                  <a:cubicBezTo>
                    <a:pt x="13906" y="30004"/>
                    <a:pt x="9239" y="25337"/>
                    <a:pt x="9239" y="19621"/>
                  </a:cubicBezTo>
                  <a:lnTo>
                    <a:pt x="9239" y="196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5" name="Google Shape;845;p29"/>
          <p:cNvGrpSpPr/>
          <p:nvPr/>
        </p:nvGrpSpPr>
        <p:grpSpPr>
          <a:xfrm>
            <a:off x="3341374" y="3789751"/>
            <a:ext cx="230933" cy="338976"/>
            <a:chOff x="3341374" y="3789751"/>
            <a:chExt cx="230933" cy="338976"/>
          </a:xfrm>
        </p:grpSpPr>
        <p:sp>
          <p:nvSpPr>
            <p:cNvPr id="846" name="Google Shape;846;p29"/>
            <p:cNvSpPr/>
            <p:nvPr/>
          </p:nvSpPr>
          <p:spPr>
            <a:xfrm>
              <a:off x="3459541" y="3899232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9144" y="15716"/>
                  </a:move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6" y="20288"/>
                    <a:pt x="4572" y="20288"/>
                  </a:cubicBezTo>
                  <a:cubicBezTo>
                    <a:pt x="7048" y="20288"/>
                    <a:pt x="9144" y="18193"/>
                    <a:pt x="9144" y="15716"/>
                  </a:cubicBezTo>
                  <a:lnTo>
                    <a:pt x="9144" y="157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29"/>
            <p:cNvSpPr/>
            <p:nvPr/>
          </p:nvSpPr>
          <p:spPr>
            <a:xfrm>
              <a:off x="3423498" y="3899232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6" y="20288"/>
                    <a:pt x="4572" y="20288"/>
                  </a:cubicBezTo>
                  <a:cubicBezTo>
                    <a:pt x="7048" y="20288"/>
                    <a:pt x="9144" y="18193"/>
                    <a:pt x="9144" y="15716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29"/>
            <p:cNvSpPr/>
            <p:nvPr/>
          </p:nvSpPr>
          <p:spPr>
            <a:xfrm>
              <a:off x="3505339" y="3936200"/>
              <a:ext cx="18576" cy="18576"/>
            </a:xfrm>
            <a:custGeom>
              <a:rect b="b" l="l" r="r" t="t"/>
              <a:pathLst>
                <a:path extrusionOk="0" h="17240" w="17240">
                  <a:moveTo>
                    <a:pt x="9144" y="12668"/>
                  </a:moveTo>
                  <a:cubicBezTo>
                    <a:pt x="9144" y="10763"/>
                    <a:pt x="10668" y="9144"/>
                    <a:pt x="12668" y="9144"/>
                  </a:cubicBezTo>
                  <a:cubicBezTo>
                    <a:pt x="15240" y="9144"/>
                    <a:pt x="17240" y="7048"/>
                    <a:pt x="17240" y="4572"/>
                  </a:cubicBezTo>
                  <a:cubicBezTo>
                    <a:pt x="17240" y="2096"/>
                    <a:pt x="15145" y="0"/>
                    <a:pt x="12668" y="0"/>
                  </a:cubicBezTo>
                  <a:cubicBezTo>
                    <a:pt x="5715" y="0"/>
                    <a:pt x="0" y="5715"/>
                    <a:pt x="0" y="12668"/>
                  </a:cubicBezTo>
                  <a:cubicBezTo>
                    <a:pt x="0" y="15240"/>
                    <a:pt x="2096" y="17240"/>
                    <a:pt x="4572" y="17240"/>
                  </a:cubicBezTo>
                  <a:cubicBezTo>
                    <a:pt x="7048" y="17240"/>
                    <a:pt x="9144" y="15145"/>
                    <a:pt x="9144" y="12668"/>
                  </a:cubicBezTo>
                  <a:lnTo>
                    <a:pt x="9144" y="12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49" name="Google Shape;849;p29"/>
            <p:cNvGrpSpPr/>
            <p:nvPr/>
          </p:nvGrpSpPr>
          <p:grpSpPr>
            <a:xfrm>
              <a:off x="3341374" y="3789751"/>
              <a:ext cx="230933" cy="338976"/>
              <a:chOff x="4843991" y="4991195"/>
              <a:chExt cx="214204" cy="314420"/>
            </a:xfrm>
          </p:grpSpPr>
          <p:sp>
            <p:nvSpPr>
              <p:cNvPr id="850" name="Google Shape;850;p29"/>
              <p:cNvSpPr/>
              <p:nvPr/>
            </p:nvSpPr>
            <p:spPr>
              <a:xfrm>
                <a:off x="4928884" y="5098400"/>
                <a:ext cx="18636" cy="32526"/>
              </a:xfrm>
              <a:custGeom>
                <a:rect b="b" l="l" r="r" t="t"/>
                <a:pathLst>
                  <a:path extrusionOk="0" h="32526" w="18636">
                    <a:moveTo>
                      <a:pt x="17924" y="7095"/>
                    </a:moveTo>
                    <a:cubicBezTo>
                      <a:pt x="19257" y="4904"/>
                      <a:pt x="18686" y="2141"/>
                      <a:pt x="16495" y="713"/>
                    </a:cubicBezTo>
                    <a:cubicBezTo>
                      <a:pt x="14305" y="-621"/>
                      <a:pt x="11542" y="-49"/>
                      <a:pt x="10114" y="2141"/>
                    </a:cubicBezTo>
                    <a:lnTo>
                      <a:pt x="1732" y="15286"/>
                    </a:lnTo>
                    <a:cubicBezTo>
                      <a:pt x="-459" y="18715"/>
                      <a:pt x="-554" y="23097"/>
                      <a:pt x="1350" y="26716"/>
                    </a:cubicBezTo>
                    <a:cubicBezTo>
                      <a:pt x="3351" y="30240"/>
                      <a:pt x="7065" y="32526"/>
                      <a:pt x="11161" y="32526"/>
                    </a:cubicBezTo>
                    <a:cubicBezTo>
                      <a:pt x="13733" y="32526"/>
                      <a:pt x="15733" y="30431"/>
                      <a:pt x="15733" y="27954"/>
                    </a:cubicBezTo>
                    <a:cubicBezTo>
                      <a:pt x="15733" y="25478"/>
                      <a:pt x="13638" y="23382"/>
                      <a:pt x="11161" y="23382"/>
                    </a:cubicBezTo>
                    <a:cubicBezTo>
                      <a:pt x="10114" y="23382"/>
                      <a:pt x="9637" y="22715"/>
                      <a:pt x="9447" y="22334"/>
                    </a:cubicBezTo>
                    <a:cubicBezTo>
                      <a:pt x="9256" y="21954"/>
                      <a:pt x="8971" y="21191"/>
                      <a:pt x="9447" y="20334"/>
                    </a:cubicBezTo>
                    <a:lnTo>
                      <a:pt x="17829" y="719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1" name="Google Shape;851;p29"/>
              <p:cNvSpPr/>
              <p:nvPr/>
            </p:nvSpPr>
            <p:spPr>
              <a:xfrm>
                <a:off x="4843991" y="4991195"/>
                <a:ext cx="214204" cy="314420"/>
              </a:xfrm>
              <a:custGeom>
                <a:rect b="b" l="l" r="r" t="t"/>
                <a:pathLst>
                  <a:path extrusionOk="0" h="314420" w="214204">
                    <a:moveTo>
                      <a:pt x="213593" y="297371"/>
                    </a:moveTo>
                    <a:lnTo>
                      <a:pt x="205401" y="268224"/>
                    </a:lnTo>
                    <a:cubicBezTo>
                      <a:pt x="203782" y="262414"/>
                      <a:pt x="201115" y="257080"/>
                      <a:pt x="197591" y="252317"/>
                    </a:cubicBezTo>
                    <a:cubicBezTo>
                      <a:pt x="198448" y="248317"/>
                      <a:pt x="197305" y="244030"/>
                      <a:pt x="194257" y="240982"/>
                    </a:cubicBezTo>
                    <a:lnTo>
                      <a:pt x="193876" y="240601"/>
                    </a:lnTo>
                    <a:cubicBezTo>
                      <a:pt x="191495" y="238220"/>
                      <a:pt x="188447" y="236982"/>
                      <a:pt x="185113" y="236982"/>
                    </a:cubicBezTo>
                    <a:cubicBezTo>
                      <a:pt x="183494" y="236982"/>
                      <a:pt x="181970" y="237268"/>
                      <a:pt x="180541" y="237839"/>
                    </a:cubicBezTo>
                    <a:cubicBezTo>
                      <a:pt x="177779" y="236410"/>
                      <a:pt x="175016" y="235267"/>
                      <a:pt x="172064" y="234410"/>
                    </a:cubicBezTo>
                    <a:cubicBezTo>
                      <a:pt x="172064" y="233267"/>
                      <a:pt x="171873" y="232220"/>
                      <a:pt x="171492" y="231076"/>
                    </a:cubicBezTo>
                    <a:cubicBezTo>
                      <a:pt x="169968" y="226981"/>
                      <a:pt x="166254" y="224314"/>
                      <a:pt x="161872" y="224314"/>
                    </a:cubicBezTo>
                    <a:lnTo>
                      <a:pt x="154442" y="224314"/>
                    </a:lnTo>
                    <a:lnTo>
                      <a:pt x="154442" y="219456"/>
                    </a:lnTo>
                    <a:cubicBezTo>
                      <a:pt x="154442" y="216884"/>
                      <a:pt x="152347" y="214884"/>
                      <a:pt x="149871" y="214884"/>
                    </a:cubicBezTo>
                    <a:cubicBezTo>
                      <a:pt x="147394" y="214884"/>
                      <a:pt x="145299" y="216979"/>
                      <a:pt x="145299" y="219456"/>
                    </a:cubicBezTo>
                    <a:lnTo>
                      <a:pt x="145299" y="224314"/>
                    </a:lnTo>
                    <a:lnTo>
                      <a:pt x="108246" y="224314"/>
                    </a:lnTo>
                    <a:cubicBezTo>
                      <a:pt x="108246" y="224314"/>
                      <a:pt x="108246" y="202692"/>
                      <a:pt x="108246" y="202692"/>
                    </a:cubicBezTo>
                    <a:lnTo>
                      <a:pt x="120724" y="202692"/>
                    </a:lnTo>
                    <a:cubicBezTo>
                      <a:pt x="123296" y="202692"/>
                      <a:pt x="125296" y="200596"/>
                      <a:pt x="125296" y="198120"/>
                    </a:cubicBezTo>
                    <a:cubicBezTo>
                      <a:pt x="125296" y="195643"/>
                      <a:pt x="123200" y="193548"/>
                      <a:pt x="120724" y="193548"/>
                    </a:cubicBezTo>
                    <a:lnTo>
                      <a:pt x="100531" y="193548"/>
                    </a:lnTo>
                    <a:cubicBezTo>
                      <a:pt x="89006" y="193548"/>
                      <a:pt x="78052" y="188595"/>
                      <a:pt x="70432" y="179927"/>
                    </a:cubicBezTo>
                    <a:cubicBezTo>
                      <a:pt x="62812" y="171259"/>
                      <a:pt x="59383" y="159734"/>
                      <a:pt x="60907" y="148304"/>
                    </a:cubicBezTo>
                    <a:lnTo>
                      <a:pt x="67860" y="96298"/>
                    </a:lnTo>
                    <a:lnTo>
                      <a:pt x="145299" y="96298"/>
                    </a:lnTo>
                    <a:lnTo>
                      <a:pt x="145299" y="127063"/>
                    </a:lnTo>
                    <a:cubicBezTo>
                      <a:pt x="145299" y="128683"/>
                      <a:pt x="146156" y="130207"/>
                      <a:pt x="147584" y="131064"/>
                    </a:cubicBezTo>
                    <a:cubicBezTo>
                      <a:pt x="149013" y="131921"/>
                      <a:pt x="150823" y="131826"/>
                      <a:pt x="152252" y="131064"/>
                    </a:cubicBezTo>
                    <a:cubicBezTo>
                      <a:pt x="154633" y="129635"/>
                      <a:pt x="157395" y="128873"/>
                      <a:pt x="160253" y="128873"/>
                    </a:cubicBezTo>
                    <a:cubicBezTo>
                      <a:pt x="164634" y="128873"/>
                      <a:pt x="168730" y="130683"/>
                      <a:pt x="171683" y="133826"/>
                    </a:cubicBezTo>
                    <a:cubicBezTo>
                      <a:pt x="174636" y="137065"/>
                      <a:pt x="176159" y="141256"/>
                      <a:pt x="175874" y="145637"/>
                    </a:cubicBezTo>
                    <a:cubicBezTo>
                      <a:pt x="175302" y="153352"/>
                      <a:pt x="169111" y="159544"/>
                      <a:pt x="161396" y="160115"/>
                    </a:cubicBezTo>
                    <a:cubicBezTo>
                      <a:pt x="158157" y="160306"/>
                      <a:pt x="155014" y="159639"/>
                      <a:pt x="152252" y="158020"/>
                    </a:cubicBezTo>
                    <a:cubicBezTo>
                      <a:pt x="150823" y="157163"/>
                      <a:pt x="149108" y="157163"/>
                      <a:pt x="147584" y="158020"/>
                    </a:cubicBezTo>
                    <a:cubicBezTo>
                      <a:pt x="146156" y="158877"/>
                      <a:pt x="145299" y="160401"/>
                      <a:pt x="145299" y="162020"/>
                    </a:cubicBezTo>
                    <a:lnTo>
                      <a:pt x="145299" y="198215"/>
                    </a:lnTo>
                    <a:cubicBezTo>
                      <a:pt x="145299" y="200787"/>
                      <a:pt x="147394" y="202787"/>
                      <a:pt x="149871" y="202787"/>
                    </a:cubicBezTo>
                    <a:cubicBezTo>
                      <a:pt x="152347" y="202787"/>
                      <a:pt x="154442" y="200692"/>
                      <a:pt x="154442" y="198215"/>
                    </a:cubicBezTo>
                    <a:lnTo>
                      <a:pt x="154442" y="189452"/>
                    </a:lnTo>
                    <a:lnTo>
                      <a:pt x="158443" y="189452"/>
                    </a:lnTo>
                    <a:cubicBezTo>
                      <a:pt x="163682" y="189452"/>
                      <a:pt x="168730" y="187738"/>
                      <a:pt x="172921" y="184595"/>
                    </a:cubicBezTo>
                    <a:cubicBezTo>
                      <a:pt x="177112" y="181451"/>
                      <a:pt x="180065" y="177070"/>
                      <a:pt x="181493" y="171926"/>
                    </a:cubicBezTo>
                    <a:cubicBezTo>
                      <a:pt x="187971" y="148209"/>
                      <a:pt x="186637" y="122587"/>
                      <a:pt x="177588" y="99631"/>
                    </a:cubicBezTo>
                    <a:lnTo>
                      <a:pt x="176350" y="96488"/>
                    </a:lnTo>
                    <a:lnTo>
                      <a:pt x="184637" y="96488"/>
                    </a:lnTo>
                    <a:cubicBezTo>
                      <a:pt x="194162" y="96488"/>
                      <a:pt x="201877" y="88773"/>
                      <a:pt x="201877" y="79248"/>
                    </a:cubicBezTo>
                    <a:cubicBezTo>
                      <a:pt x="201877" y="69723"/>
                      <a:pt x="194162" y="62008"/>
                      <a:pt x="184637" y="62008"/>
                    </a:cubicBezTo>
                    <a:lnTo>
                      <a:pt x="165015" y="62008"/>
                    </a:lnTo>
                    <a:lnTo>
                      <a:pt x="161110" y="32575"/>
                    </a:lnTo>
                    <a:cubicBezTo>
                      <a:pt x="160824" y="30099"/>
                      <a:pt x="158443" y="28289"/>
                      <a:pt x="155966" y="28575"/>
                    </a:cubicBezTo>
                    <a:cubicBezTo>
                      <a:pt x="153490" y="28861"/>
                      <a:pt x="151680" y="31242"/>
                      <a:pt x="151966" y="33718"/>
                    </a:cubicBezTo>
                    <a:lnTo>
                      <a:pt x="152728" y="39338"/>
                    </a:lnTo>
                    <a:lnTo>
                      <a:pt x="76909" y="39338"/>
                    </a:lnTo>
                    <a:lnTo>
                      <a:pt x="79005" y="23050"/>
                    </a:lnTo>
                    <a:cubicBezTo>
                      <a:pt x="79481" y="19240"/>
                      <a:pt x="81386" y="15812"/>
                      <a:pt x="84243" y="13240"/>
                    </a:cubicBezTo>
                    <a:cubicBezTo>
                      <a:pt x="87101" y="10668"/>
                      <a:pt x="90815" y="9334"/>
                      <a:pt x="94625" y="9334"/>
                    </a:cubicBezTo>
                    <a:cubicBezTo>
                      <a:pt x="99388" y="9334"/>
                      <a:pt x="103865" y="11430"/>
                      <a:pt x="106913" y="15145"/>
                    </a:cubicBezTo>
                    <a:cubicBezTo>
                      <a:pt x="108818" y="17526"/>
                      <a:pt x="111771" y="18955"/>
                      <a:pt x="114818" y="18955"/>
                    </a:cubicBezTo>
                    <a:lnTo>
                      <a:pt x="114818" y="18955"/>
                    </a:lnTo>
                    <a:cubicBezTo>
                      <a:pt x="117866" y="18955"/>
                      <a:pt x="120724" y="17621"/>
                      <a:pt x="122724" y="15145"/>
                    </a:cubicBezTo>
                    <a:cubicBezTo>
                      <a:pt x="124153" y="13335"/>
                      <a:pt x="126058" y="11906"/>
                      <a:pt x="128058" y="10858"/>
                    </a:cubicBezTo>
                    <a:cubicBezTo>
                      <a:pt x="130249" y="9811"/>
                      <a:pt x="132535" y="9239"/>
                      <a:pt x="134916" y="9239"/>
                    </a:cubicBezTo>
                    <a:cubicBezTo>
                      <a:pt x="139774" y="9239"/>
                      <a:pt x="144346" y="11430"/>
                      <a:pt x="147299" y="15335"/>
                    </a:cubicBezTo>
                    <a:cubicBezTo>
                      <a:pt x="148823" y="17335"/>
                      <a:pt x="151775" y="17716"/>
                      <a:pt x="153776" y="16097"/>
                    </a:cubicBezTo>
                    <a:cubicBezTo>
                      <a:pt x="155776" y="14573"/>
                      <a:pt x="156157" y="11621"/>
                      <a:pt x="154538" y="9620"/>
                    </a:cubicBezTo>
                    <a:cubicBezTo>
                      <a:pt x="149775" y="3524"/>
                      <a:pt x="142632" y="0"/>
                      <a:pt x="134821" y="0"/>
                    </a:cubicBezTo>
                    <a:cubicBezTo>
                      <a:pt x="131011" y="0"/>
                      <a:pt x="127391" y="857"/>
                      <a:pt x="123963" y="2476"/>
                    </a:cubicBezTo>
                    <a:cubicBezTo>
                      <a:pt x="120724" y="4096"/>
                      <a:pt x="117771" y="6382"/>
                      <a:pt x="115485" y="9239"/>
                    </a:cubicBezTo>
                    <a:cubicBezTo>
                      <a:pt x="115199" y="9525"/>
                      <a:pt x="114914" y="9620"/>
                      <a:pt x="114723" y="9620"/>
                    </a:cubicBezTo>
                    <a:cubicBezTo>
                      <a:pt x="114533" y="9620"/>
                      <a:pt x="114247" y="9620"/>
                      <a:pt x="113961" y="9239"/>
                    </a:cubicBezTo>
                    <a:cubicBezTo>
                      <a:pt x="109199" y="3334"/>
                      <a:pt x="102150" y="0"/>
                      <a:pt x="94530" y="0"/>
                    </a:cubicBezTo>
                    <a:cubicBezTo>
                      <a:pt x="88434" y="0"/>
                      <a:pt x="82624" y="2191"/>
                      <a:pt x="78052" y="6191"/>
                    </a:cubicBezTo>
                    <a:cubicBezTo>
                      <a:pt x="73480" y="10192"/>
                      <a:pt x="70527" y="15716"/>
                      <a:pt x="69765" y="21717"/>
                    </a:cubicBezTo>
                    <a:lnTo>
                      <a:pt x="64526" y="61722"/>
                    </a:lnTo>
                    <a:lnTo>
                      <a:pt x="44810" y="61722"/>
                    </a:lnTo>
                    <a:cubicBezTo>
                      <a:pt x="35285" y="61722"/>
                      <a:pt x="27570" y="69437"/>
                      <a:pt x="27570" y="78962"/>
                    </a:cubicBezTo>
                    <a:cubicBezTo>
                      <a:pt x="27570" y="88487"/>
                      <a:pt x="35285" y="96202"/>
                      <a:pt x="44810" y="96202"/>
                    </a:cubicBezTo>
                    <a:lnTo>
                      <a:pt x="58335" y="96202"/>
                    </a:lnTo>
                    <a:lnTo>
                      <a:pt x="51573" y="146971"/>
                    </a:lnTo>
                    <a:cubicBezTo>
                      <a:pt x="49667" y="161068"/>
                      <a:pt x="53954" y="175165"/>
                      <a:pt x="63288" y="185928"/>
                    </a:cubicBezTo>
                    <a:cubicBezTo>
                      <a:pt x="72337" y="196215"/>
                      <a:pt x="85196" y="202311"/>
                      <a:pt x="98816" y="202692"/>
                    </a:cubicBezTo>
                    <a:lnTo>
                      <a:pt x="98816" y="224314"/>
                    </a:lnTo>
                    <a:lnTo>
                      <a:pt x="87672" y="224314"/>
                    </a:lnTo>
                    <a:cubicBezTo>
                      <a:pt x="86624" y="220027"/>
                      <a:pt x="82719" y="216884"/>
                      <a:pt x="78147" y="216884"/>
                    </a:cubicBezTo>
                    <a:lnTo>
                      <a:pt x="71765" y="216884"/>
                    </a:lnTo>
                    <a:lnTo>
                      <a:pt x="71765" y="214503"/>
                    </a:lnTo>
                    <a:cubicBezTo>
                      <a:pt x="71765" y="211931"/>
                      <a:pt x="69670" y="209931"/>
                      <a:pt x="67193" y="209931"/>
                    </a:cubicBezTo>
                    <a:cubicBezTo>
                      <a:pt x="64717" y="209931"/>
                      <a:pt x="62622" y="212026"/>
                      <a:pt x="62622" y="214503"/>
                    </a:cubicBezTo>
                    <a:lnTo>
                      <a:pt x="62622" y="216884"/>
                    </a:lnTo>
                    <a:lnTo>
                      <a:pt x="56525" y="216884"/>
                    </a:lnTo>
                    <a:lnTo>
                      <a:pt x="56525" y="214503"/>
                    </a:lnTo>
                    <a:cubicBezTo>
                      <a:pt x="56525" y="211931"/>
                      <a:pt x="54430" y="209931"/>
                      <a:pt x="51954" y="209931"/>
                    </a:cubicBezTo>
                    <a:cubicBezTo>
                      <a:pt x="49477" y="209931"/>
                      <a:pt x="47382" y="212026"/>
                      <a:pt x="47382" y="214503"/>
                    </a:cubicBezTo>
                    <a:lnTo>
                      <a:pt x="47382" y="216884"/>
                    </a:lnTo>
                    <a:lnTo>
                      <a:pt x="41286" y="216884"/>
                    </a:lnTo>
                    <a:lnTo>
                      <a:pt x="41286" y="214503"/>
                    </a:lnTo>
                    <a:cubicBezTo>
                      <a:pt x="41286" y="211931"/>
                      <a:pt x="39190" y="209931"/>
                      <a:pt x="36714" y="209931"/>
                    </a:cubicBezTo>
                    <a:cubicBezTo>
                      <a:pt x="34237" y="209931"/>
                      <a:pt x="32141" y="212026"/>
                      <a:pt x="32141" y="214503"/>
                    </a:cubicBezTo>
                    <a:lnTo>
                      <a:pt x="32141" y="216884"/>
                    </a:lnTo>
                    <a:lnTo>
                      <a:pt x="25760" y="216884"/>
                    </a:lnTo>
                    <a:cubicBezTo>
                      <a:pt x="20331" y="216884"/>
                      <a:pt x="15854" y="221361"/>
                      <a:pt x="15854" y="226790"/>
                    </a:cubicBezTo>
                    <a:lnTo>
                      <a:pt x="15854" y="244126"/>
                    </a:lnTo>
                    <a:cubicBezTo>
                      <a:pt x="15854" y="246697"/>
                      <a:pt x="17949" y="248698"/>
                      <a:pt x="20426" y="248698"/>
                    </a:cubicBezTo>
                    <a:cubicBezTo>
                      <a:pt x="22902" y="248698"/>
                      <a:pt x="24998" y="246602"/>
                      <a:pt x="24998" y="244126"/>
                    </a:cubicBezTo>
                    <a:lnTo>
                      <a:pt x="24998" y="226790"/>
                    </a:lnTo>
                    <a:cubicBezTo>
                      <a:pt x="24998" y="226790"/>
                      <a:pt x="25283" y="226123"/>
                      <a:pt x="25665" y="226123"/>
                    </a:cubicBezTo>
                    <a:lnTo>
                      <a:pt x="32046" y="226123"/>
                    </a:lnTo>
                    <a:lnTo>
                      <a:pt x="32046" y="228981"/>
                    </a:lnTo>
                    <a:cubicBezTo>
                      <a:pt x="32046" y="231553"/>
                      <a:pt x="34142" y="233553"/>
                      <a:pt x="36618" y="233553"/>
                    </a:cubicBezTo>
                    <a:cubicBezTo>
                      <a:pt x="39095" y="233553"/>
                      <a:pt x="41190" y="231457"/>
                      <a:pt x="41190" y="228981"/>
                    </a:cubicBezTo>
                    <a:lnTo>
                      <a:pt x="41190" y="226123"/>
                    </a:lnTo>
                    <a:lnTo>
                      <a:pt x="47286" y="226123"/>
                    </a:lnTo>
                    <a:lnTo>
                      <a:pt x="47286" y="228981"/>
                    </a:lnTo>
                    <a:cubicBezTo>
                      <a:pt x="47286" y="231553"/>
                      <a:pt x="49382" y="233553"/>
                      <a:pt x="51858" y="233553"/>
                    </a:cubicBezTo>
                    <a:cubicBezTo>
                      <a:pt x="54335" y="233553"/>
                      <a:pt x="56430" y="231457"/>
                      <a:pt x="56430" y="228981"/>
                    </a:cubicBezTo>
                    <a:lnTo>
                      <a:pt x="56430" y="226123"/>
                    </a:lnTo>
                    <a:lnTo>
                      <a:pt x="62526" y="226123"/>
                    </a:lnTo>
                    <a:lnTo>
                      <a:pt x="62526" y="228981"/>
                    </a:lnTo>
                    <a:cubicBezTo>
                      <a:pt x="62526" y="231553"/>
                      <a:pt x="64622" y="233553"/>
                      <a:pt x="67098" y="233553"/>
                    </a:cubicBezTo>
                    <a:cubicBezTo>
                      <a:pt x="69575" y="233553"/>
                      <a:pt x="71670" y="231457"/>
                      <a:pt x="71670" y="228981"/>
                    </a:cubicBezTo>
                    <a:lnTo>
                      <a:pt x="71670" y="226123"/>
                    </a:lnTo>
                    <a:lnTo>
                      <a:pt x="78052" y="226123"/>
                    </a:lnTo>
                    <a:cubicBezTo>
                      <a:pt x="78052" y="226123"/>
                      <a:pt x="78719" y="226409"/>
                      <a:pt x="78719" y="226790"/>
                    </a:cubicBezTo>
                    <a:lnTo>
                      <a:pt x="78719" y="289750"/>
                    </a:lnTo>
                    <a:cubicBezTo>
                      <a:pt x="78719" y="289750"/>
                      <a:pt x="78433" y="290417"/>
                      <a:pt x="78052" y="290417"/>
                    </a:cubicBezTo>
                    <a:lnTo>
                      <a:pt x="76528" y="290417"/>
                    </a:lnTo>
                    <a:cubicBezTo>
                      <a:pt x="74528" y="289084"/>
                      <a:pt x="72242" y="288226"/>
                      <a:pt x="69861" y="288131"/>
                    </a:cubicBezTo>
                    <a:cubicBezTo>
                      <a:pt x="69670" y="284988"/>
                      <a:pt x="68337" y="281845"/>
                      <a:pt x="65955" y="279463"/>
                    </a:cubicBezTo>
                    <a:cubicBezTo>
                      <a:pt x="63574" y="277082"/>
                      <a:pt x="60431" y="275749"/>
                      <a:pt x="57288" y="275558"/>
                    </a:cubicBezTo>
                    <a:cubicBezTo>
                      <a:pt x="57097" y="272034"/>
                      <a:pt x="55478" y="268796"/>
                      <a:pt x="52906" y="266414"/>
                    </a:cubicBezTo>
                    <a:cubicBezTo>
                      <a:pt x="47572" y="261556"/>
                      <a:pt x="39285" y="261842"/>
                      <a:pt x="34047" y="267081"/>
                    </a:cubicBezTo>
                    <a:lnTo>
                      <a:pt x="24903" y="276225"/>
                    </a:lnTo>
                    <a:lnTo>
                      <a:pt x="24903" y="265652"/>
                    </a:lnTo>
                    <a:cubicBezTo>
                      <a:pt x="24903" y="263080"/>
                      <a:pt x="22807" y="261080"/>
                      <a:pt x="20331" y="261080"/>
                    </a:cubicBezTo>
                    <a:cubicBezTo>
                      <a:pt x="17854" y="261080"/>
                      <a:pt x="15758" y="263176"/>
                      <a:pt x="15758" y="265652"/>
                    </a:cubicBezTo>
                    <a:lnTo>
                      <a:pt x="15758" y="285464"/>
                    </a:lnTo>
                    <a:lnTo>
                      <a:pt x="2709" y="298513"/>
                    </a:lnTo>
                    <a:cubicBezTo>
                      <a:pt x="42" y="301180"/>
                      <a:pt x="-720" y="305181"/>
                      <a:pt x="709" y="308705"/>
                    </a:cubicBezTo>
                    <a:cubicBezTo>
                      <a:pt x="2138" y="312230"/>
                      <a:pt x="5567" y="314420"/>
                      <a:pt x="9282" y="314420"/>
                    </a:cubicBezTo>
                    <a:lnTo>
                      <a:pt x="200924" y="314420"/>
                    </a:lnTo>
                    <a:cubicBezTo>
                      <a:pt x="205116" y="314420"/>
                      <a:pt x="208925" y="312515"/>
                      <a:pt x="211497" y="309181"/>
                    </a:cubicBezTo>
                    <a:cubicBezTo>
                      <a:pt x="214069" y="305848"/>
                      <a:pt x="214831" y="301657"/>
                      <a:pt x="213688" y="297561"/>
                    </a:cubicBezTo>
                    <a:lnTo>
                      <a:pt x="213688" y="297561"/>
                    </a:lnTo>
                    <a:close/>
                    <a:moveTo>
                      <a:pt x="153776" y="48292"/>
                    </a:moveTo>
                    <a:lnTo>
                      <a:pt x="155490" y="61627"/>
                    </a:lnTo>
                    <a:lnTo>
                      <a:pt x="73766" y="61627"/>
                    </a:lnTo>
                    <a:lnTo>
                      <a:pt x="75480" y="48292"/>
                    </a:lnTo>
                    <a:lnTo>
                      <a:pt x="153681" y="48292"/>
                    </a:lnTo>
                    <a:close/>
                    <a:moveTo>
                      <a:pt x="172445" y="169164"/>
                    </a:moveTo>
                    <a:cubicBezTo>
                      <a:pt x="171588" y="172307"/>
                      <a:pt x="169778" y="174974"/>
                      <a:pt x="167206" y="176879"/>
                    </a:cubicBezTo>
                    <a:cubicBezTo>
                      <a:pt x="164634" y="178879"/>
                      <a:pt x="161586" y="179832"/>
                      <a:pt x="158348" y="179832"/>
                    </a:cubicBezTo>
                    <a:lnTo>
                      <a:pt x="154347" y="179832"/>
                    </a:lnTo>
                    <a:lnTo>
                      <a:pt x="154347" y="168402"/>
                    </a:lnTo>
                    <a:cubicBezTo>
                      <a:pt x="156824" y="168973"/>
                      <a:pt x="159300" y="169164"/>
                      <a:pt x="161872" y="168973"/>
                    </a:cubicBezTo>
                    <a:cubicBezTo>
                      <a:pt x="166063" y="168688"/>
                      <a:pt x="170064" y="167259"/>
                      <a:pt x="173492" y="165068"/>
                    </a:cubicBezTo>
                    <a:cubicBezTo>
                      <a:pt x="173207" y="166402"/>
                      <a:pt x="172826" y="167735"/>
                      <a:pt x="172540" y="168973"/>
                    </a:cubicBezTo>
                    <a:lnTo>
                      <a:pt x="172540" y="168973"/>
                    </a:lnTo>
                    <a:close/>
                    <a:moveTo>
                      <a:pt x="168825" y="102679"/>
                    </a:moveTo>
                    <a:cubicBezTo>
                      <a:pt x="171588" y="109633"/>
                      <a:pt x="173588" y="116967"/>
                      <a:pt x="174731" y="124301"/>
                    </a:cubicBezTo>
                    <a:cubicBezTo>
                      <a:pt x="170445" y="121158"/>
                      <a:pt x="165301" y="119443"/>
                      <a:pt x="159967" y="119443"/>
                    </a:cubicBezTo>
                    <a:cubicBezTo>
                      <a:pt x="158062" y="119443"/>
                      <a:pt x="156157" y="119634"/>
                      <a:pt x="154252" y="120110"/>
                    </a:cubicBezTo>
                    <a:lnTo>
                      <a:pt x="154252" y="96107"/>
                    </a:lnTo>
                    <a:lnTo>
                      <a:pt x="166254" y="96107"/>
                    </a:lnTo>
                    <a:lnTo>
                      <a:pt x="168825" y="102584"/>
                    </a:lnTo>
                    <a:close/>
                    <a:moveTo>
                      <a:pt x="36714" y="78962"/>
                    </a:moveTo>
                    <a:cubicBezTo>
                      <a:pt x="36714" y="74485"/>
                      <a:pt x="40333" y="70866"/>
                      <a:pt x="44810" y="70866"/>
                    </a:cubicBezTo>
                    <a:lnTo>
                      <a:pt x="184446" y="70866"/>
                    </a:lnTo>
                    <a:cubicBezTo>
                      <a:pt x="188923" y="70866"/>
                      <a:pt x="192542" y="74485"/>
                      <a:pt x="192542" y="78962"/>
                    </a:cubicBezTo>
                    <a:cubicBezTo>
                      <a:pt x="192542" y="83439"/>
                      <a:pt x="188923" y="87058"/>
                      <a:pt x="184446" y="87058"/>
                    </a:cubicBezTo>
                    <a:lnTo>
                      <a:pt x="44810" y="87058"/>
                    </a:lnTo>
                    <a:cubicBezTo>
                      <a:pt x="40333" y="87058"/>
                      <a:pt x="36714" y="83439"/>
                      <a:pt x="36714" y="78962"/>
                    </a:cubicBezTo>
                    <a:lnTo>
                      <a:pt x="36714" y="78962"/>
                    </a:lnTo>
                    <a:close/>
                    <a:moveTo>
                      <a:pt x="187399" y="247079"/>
                    </a:moveTo>
                    <a:lnTo>
                      <a:pt x="187780" y="247459"/>
                    </a:lnTo>
                    <a:cubicBezTo>
                      <a:pt x="189018" y="248698"/>
                      <a:pt x="189018" y="250698"/>
                      <a:pt x="187780" y="251936"/>
                    </a:cubicBezTo>
                    <a:lnTo>
                      <a:pt x="159300" y="280416"/>
                    </a:lnTo>
                    <a:lnTo>
                      <a:pt x="154347" y="275463"/>
                    </a:lnTo>
                    <a:lnTo>
                      <a:pt x="182827" y="246983"/>
                    </a:lnTo>
                    <a:cubicBezTo>
                      <a:pt x="183399" y="246412"/>
                      <a:pt x="184256" y="246031"/>
                      <a:pt x="185113" y="246031"/>
                    </a:cubicBezTo>
                    <a:cubicBezTo>
                      <a:pt x="185970" y="246031"/>
                      <a:pt x="186732" y="246316"/>
                      <a:pt x="187399" y="246983"/>
                    </a:cubicBezTo>
                    <a:lnTo>
                      <a:pt x="187399" y="246983"/>
                    </a:lnTo>
                    <a:close/>
                    <a:moveTo>
                      <a:pt x="97674" y="304990"/>
                    </a:moveTo>
                    <a:lnTo>
                      <a:pt x="81957" y="304990"/>
                    </a:lnTo>
                    <a:cubicBezTo>
                      <a:pt x="82529" y="302895"/>
                      <a:pt x="82624" y="300704"/>
                      <a:pt x="82148" y="298609"/>
                    </a:cubicBezTo>
                    <a:cubicBezTo>
                      <a:pt x="85577" y="297085"/>
                      <a:pt x="87958" y="293656"/>
                      <a:pt x="87958" y="289655"/>
                    </a:cubicBezTo>
                    <a:lnTo>
                      <a:pt x="87958" y="255079"/>
                    </a:lnTo>
                    <a:lnTo>
                      <a:pt x="88530" y="255556"/>
                    </a:lnTo>
                    <a:cubicBezTo>
                      <a:pt x="91482" y="258032"/>
                      <a:pt x="95197" y="259366"/>
                      <a:pt x="99007" y="259366"/>
                    </a:cubicBezTo>
                    <a:cubicBezTo>
                      <a:pt x="100055" y="259366"/>
                      <a:pt x="101007" y="259366"/>
                      <a:pt x="102055" y="259080"/>
                    </a:cubicBezTo>
                    <a:cubicBezTo>
                      <a:pt x="106913" y="258223"/>
                      <a:pt x="111008" y="255270"/>
                      <a:pt x="113390" y="250984"/>
                    </a:cubicBezTo>
                    <a:lnTo>
                      <a:pt x="115962" y="246507"/>
                    </a:lnTo>
                    <a:lnTo>
                      <a:pt x="115962" y="258223"/>
                    </a:lnTo>
                    <a:cubicBezTo>
                      <a:pt x="115962" y="260795"/>
                      <a:pt x="118057" y="262795"/>
                      <a:pt x="120533" y="262795"/>
                    </a:cubicBezTo>
                    <a:cubicBezTo>
                      <a:pt x="123010" y="262795"/>
                      <a:pt x="125106" y="260699"/>
                      <a:pt x="125106" y="258223"/>
                    </a:cubicBezTo>
                    <a:lnTo>
                      <a:pt x="125106" y="246507"/>
                    </a:lnTo>
                    <a:lnTo>
                      <a:pt x="127677" y="250984"/>
                    </a:lnTo>
                    <a:cubicBezTo>
                      <a:pt x="130058" y="255270"/>
                      <a:pt x="134249" y="258223"/>
                      <a:pt x="139012" y="259080"/>
                    </a:cubicBezTo>
                    <a:cubicBezTo>
                      <a:pt x="140060" y="259271"/>
                      <a:pt x="141012" y="259366"/>
                      <a:pt x="142060" y="259366"/>
                    </a:cubicBezTo>
                    <a:cubicBezTo>
                      <a:pt x="145870" y="259366"/>
                      <a:pt x="149585" y="258032"/>
                      <a:pt x="152538" y="255556"/>
                    </a:cubicBezTo>
                    <a:lnTo>
                      <a:pt x="167968" y="242792"/>
                    </a:lnTo>
                    <a:cubicBezTo>
                      <a:pt x="169587" y="243173"/>
                      <a:pt x="171111" y="243745"/>
                      <a:pt x="172635" y="244316"/>
                    </a:cubicBezTo>
                    <a:lnTo>
                      <a:pt x="147870" y="269081"/>
                    </a:lnTo>
                    <a:lnTo>
                      <a:pt x="145584" y="266795"/>
                    </a:lnTo>
                    <a:cubicBezTo>
                      <a:pt x="143013" y="264223"/>
                      <a:pt x="139679" y="262795"/>
                      <a:pt x="136059" y="262795"/>
                    </a:cubicBezTo>
                    <a:cubicBezTo>
                      <a:pt x="132440" y="262795"/>
                      <a:pt x="129011" y="264223"/>
                      <a:pt x="126534" y="266795"/>
                    </a:cubicBezTo>
                    <a:cubicBezTo>
                      <a:pt x="124153" y="269176"/>
                      <a:pt x="122820" y="272320"/>
                      <a:pt x="122629" y="275463"/>
                    </a:cubicBezTo>
                    <a:cubicBezTo>
                      <a:pt x="119486" y="275654"/>
                      <a:pt x="116342" y="276987"/>
                      <a:pt x="113961" y="279368"/>
                    </a:cubicBezTo>
                    <a:cubicBezTo>
                      <a:pt x="111580" y="281749"/>
                      <a:pt x="110247" y="284893"/>
                      <a:pt x="110056" y="288036"/>
                    </a:cubicBezTo>
                    <a:cubicBezTo>
                      <a:pt x="106913" y="288226"/>
                      <a:pt x="103770" y="289560"/>
                      <a:pt x="101388" y="291941"/>
                    </a:cubicBezTo>
                    <a:cubicBezTo>
                      <a:pt x="97864" y="295465"/>
                      <a:pt x="96721" y="300514"/>
                      <a:pt x="97864" y="304990"/>
                    </a:cubicBezTo>
                    <a:lnTo>
                      <a:pt x="97864" y="304990"/>
                    </a:lnTo>
                    <a:close/>
                    <a:moveTo>
                      <a:pt x="162824" y="234220"/>
                    </a:moveTo>
                    <a:cubicBezTo>
                      <a:pt x="162824" y="234220"/>
                      <a:pt x="162824" y="235077"/>
                      <a:pt x="162539" y="235363"/>
                    </a:cubicBezTo>
                    <a:lnTo>
                      <a:pt x="146727" y="248412"/>
                    </a:lnTo>
                    <a:cubicBezTo>
                      <a:pt x="145108" y="249841"/>
                      <a:pt x="142917" y="250317"/>
                      <a:pt x="140726" y="249936"/>
                    </a:cubicBezTo>
                    <a:cubicBezTo>
                      <a:pt x="138631" y="249555"/>
                      <a:pt x="136726" y="248221"/>
                      <a:pt x="135678" y="246316"/>
                    </a:cubicBezTo>
                    <a:lnTo>
                      <a:pt x="128344" y="233363"/>
                    </a:lnTo>
                    <a:lnTo>
                      <a:pt x="161682" y="233363"/>
                    </a:lnTo>
                    <a:cubicBezTo>
                      <a:pt x="162158" y="233363"/>
                      <a:pt x="162539" y="233553"/>
                      <a:pt x="162729" y="234029"/>
                    </a:cubicBezTo>
                    <a:lnTo>
                      <a:pt x="162729" y="234029"/>
                    </a:lnTo>
                    <a:close/>
                    <a:moveTo>
                      <a:pt x="112628" y="233553"/>
                    </a:moveTo>
                    <a:lnTo>
                      <a:pt x="105293" y="246507"/>
                    </a:lnTo>
                    <a:cubicBezTo>
                      <a:pt x="104246" y="248412"/>
                      <a:pt x="102436" y="249746"/>
                      <a:pt x="100245" y="250126"/>
                    </a:cubicBezTo>
                    <a:cubicBezTo>
                      <a:pt x="98150" y="250507"/>
                      <a:pt x="95959" y="249936"/>
                      <a:pt x="94245" y="248602"/>
                    </a:cubicBezTo>
                    <a:lnTo>
                      <a:pt x="87863" y="243268"/>
                    </a:lnTo>
                    <a:lnTo>
                      <a:pt x="87863" y="233648"/>
                    </a:lnTo>
                    <a:lnTo>
                      <a:pt x="112532" y="233648"/>
                    </a:lnTo>
                    <a:close/>
                    <a:moveTo>
                      <a:pt x="9186" y="304990"/>
                    </a:moveTo>
                    <a:cubicBezTo>
                      <a:pt x="9186" y="304990"/>
                      <a:pt x="9186" y="304990"/>
                      <a:pt x="9186" y="304990"/>
                    </a:cubicBezTo>
                    <a:lnTo>
                      <a:pt x="9186" y="304990"/>
                    </a:lnTo>
                    <a:cubicBezTo>
                      <a:pt x="9186" y="304990"/>
                      <a:pt x="9186" y="304895"/>
                      <a:pt x="9186" y="304895"/>
                    </a:cubicBezTo>
                    <a:cubicBezTo>
                      <a:pt x="9186" y="304895"/>
                      <a:pt x="9186" y="304895"/>
                      <a:pt x="9186" y="304895"/>
                    </a:cubicBezTo>
                    <a:lnTo>
                      <a:pt x="40619" y="273463"/>
                    </a:lnTo>
                    <a:cubicBezTo>
                      <a:pt x="42333" y="271748"/>
                      <a:pt x="45096" y="271653"/>
                      <a:pt x="46715" y="273177"/>
                    </a:cubicBezTo>
                    <a:cubicBezTo>
                      <a:pt x="47572" y="273939"/>
                      <a:pt x="48143" y="275082"/>
                      <a:pt x="48143" y="276320"/>
                    </a:cubicBezTo>
                    <a:cubicBezTo>
                      <a:pt x="48143" y="277463"/>
                      <a:pt x="47763" y="278606"/>
                      <a:pt x="46905" y="279463"/>
                    </a:cubicBezTo>
                    <a:cubicBezTo>
                      <a:pt x="45096" y="281273"/>
                      <a:pt x="45096" y="284226"/>
                      <a:pt x="46905" y="285940"/>
                    </a:cubicBezTo>
                    <a:cubicBezTo>
                      <a:pt x="48715" y="287750"/>
                      <a:pt x="51573" y="287750"/>
                      <a:pt x="53382" y="285940"/>
                    </a:cubicBezTo>
                    <a:cubicBezTo>
                      <a:pt x="55097" y="284226"/>
                      <a:pt x="57764" y="284226"/>
                      <a:pt x="59478" y="285940"/>
                    </a:cubicBezTo>
                    <a:cubicBezTo>
                      <a:pt x="61193" y="287655"/>
                      <a:pt x="61193" y="290322"/>
                      <a:pt x="59478" y="292037"/>
                    </a:cubicBezTo>
                    <a:cubicBezTo>
                      <a:pt x="58621" y="292894"/>
                      <a:pt x="58145" y="294132"/>
                      <a:pt x="58145" y="295275"/>
                    </a:cubicBezTo>
                    <a:cubicBezTo>
                      <a:pt x="58145" y="296418"/>
                      <a:pt x="58621" y="297656"/>
                      <a:pt x="59478" y="298513"/>
                    </a:cubicBezTo>
                    <a:cubicBezTo>
                      <a:pt x="61288" y="300323"/>
                      <a:pt x="64146" y="300323"/>
                      <a:pt x="65955" y="298513"/>
                    </a:cubicBezTo>
                    <a:cubicBezTo>
                      <a:pt x="66813" y="297656"/>
                      <a:pt x="67956" y="297180"/>
                      <a:pt x="69099" y="297275"/>
                    </a:cubicBezTo>
                    <a:cubicBezTo>
                      <a:pt x="70241" y="297275"/>
                      <a:pt x="71384" y="297847"/>
                      <a:pt x="72147" y="298704"/>
                    </a:cubicBezTo>
                    <a:cubicBezTo>
                      <a:pt x="73671" y="300418"/>
                      <a:pt x="73480" y="303085"/>
                      <a:pt x="71861" y="304800"/>
                    </a:cubicBezTo>
                    <a:lnTo>
                      <a:pt x="71575" y="305086"/>
                    </a:lnTo>
                    <a:lnTo>
                      <a:pt x="9186" y="305086"/>
                    </a:lnTo>
                    <a:close/>
                    <a:moveTo>
                      <a:pt x="108151" y="304990"/>
                    </a:moveTo>
                    <a:lnTo>
                      <a:pt x="107675" y="304514"/>
                    </a:lnTo>
                    <a:cubicBezTo>
                      <a:pt x="105960" y="302800"/>
                      <a:pt x="105960" y="300133"/>
                      <a:pt x="107675" y="298418"/>
                    </a:cubicBezTo>
                    <a:cubicBezTo>
                      <a:pt x="109389" y="296704"/>
                      <a:pt x="112056" y="296704"/>
                      <a:pt x="113771" y="298418"/>
                    </a:cubicBezTo>
                    <a:cubicBezTo>
                      <a:pt x="115581" y="300228"/>
                      <a:pt x="118438" y="300228"/>
                      <a:pt x="120248" y="298418"/>
                    </a:cubicBezTo>
                    <a:cubicBezTo>
                      <a:pt x="121105" y="297561"/>
                      <a:pt x="121581" y="296323"/>
                      <a:pt x="121581" y="295180"/>
                    </a:cubicBezTo>
                    <a:cubicBezTo>
                      <a:pt x="121581" y="294037"/>
                      <a:pt x="121105" y="292798"/>
                      <a:pt x="120248" y="291941"/>
                    </a:cubicBezTo>
                    <a:cubicBezTo>
                      <a:pt x="118533" y="290227"/>
                      <a:pt x="118533" y="287560"/>
                      <a:pt x="120248" y="285845"/>
                    </a:cubicBezTo>
                    <a:cubicBezTo>
                      <a:pt x="121962" y="284131"/>
                      <a:pt x="124629" y="284131"/>
                      <a:pt x="126344" y="285845"/>
                    </a:cubicBezTo>
                    <a:cubicBezTo>
                      <a:pt x="128154" y="287655"/>
                      <a:pt x="131011" y="287655"/>
                      <a:pt x="132821" y="285845"/>
                    </a:cubicBezTo>
                    <a:cubicBezTo>
                      <a:pt x="133678" y="284988"/>
                      <a:pt x="134154" y="283750"/>
                      <a:pt x="134154" y="282607"/>
                    </a:cubicBezTo>
                    <a:cubicBezTo>
                      <a:pt x="134154" y="281464"/>
                      <a:pt x="133678" y="280225"/>
                      <a:pt x="132821" y="279368"/>
                    </a:cubicBezTo>
                    <a:cubicBezTo>
                      <a:pt x="131106" y="277654"/>
                      <a:pt x="131106" y="274987"/>
                      <a:pt x="132821" y="273272"/>
                    </a:cubicBezTo>
                    <a:cubicBezTo>
                      <a:pt x="134535" y="271558"/>
                      <a:pt x="137202" y="271558"/>
                      <a:pt x="138917" y="273272"/>
                    </a:cubicBezTo>
                    <a:lnTo>
                      <a:pt x="170635" y="304990"/>
                    </a:lnTo>
                    <a:lnTo>
                      <a:pt x="108056" y="304990"/>
                    </a:lnTo>
                    <a:close/>
                    <a:moveTo>
                      <a:pt x="204068" y="303371"/>
                    </a:moveTo>
                    <a:cubicBezTo>
                      <a:pt x="203306" y="304419"/>
                      <a:pt x="202163" y="304990"/>
                      <a:pt x="200829" y="304990"/>
                    </a:cubicBezTo>
                    <a:lnTo>
                      <a:pt x="183780" y="304990"/>
                    </a:lnTo>
                    <a:lnTo>
                      <a:pt x="165777" y="286988"/>
                    </a:lnTo>
                    <a:lnTo>
                      <a:pt x="192162" y="260604"/>
                    </a:lnTo>
                    <a:cubicBezTo>
                      <a:pt x="194066" y="263747"/>
                      <a:pt x="195591" y="267081"/>
                      <a:pt x="196543" y="270700"/>
                    </a:cubicBezTo>
                    <a:lnTo>
                      <a:pt x="204734" y="299847"/>
                    </a:lnTo>
                    <a:cubicBezTo>
                      <a:pt x="205116" y="301085"/>
                      <a:pt x="204830" y="302419"/>
                      <a:pt x="204068" y="303371"/>
                    </a:cubicBezTo>
                    <a:lnTo>
                      <a:pt x="204068" y="3033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52" name="Google Shape;852;p29"/>
            <p:cNvSpPr/>
            <p:nvPr/>
          </p:nvSpPr>
          <p:spPr>
            <a:xfrm>
              <a:off x="3450607" y="3936816"/>
              <a:ext cx="22784" cy="22784"/>
            </a:xfrm>
            <a:custGeom>
              <a:rect b="b" l="l" r="r" t="t"/>
              <a:pathLst>
                <a:path extrusionOk="0" h="21145" w="21145">
                  <a:moveTo>
                    <a:pt x="4572" y="21146"/>
                  </a:moveTo>
                  <a:cubicBezTo>
                    <a:pt x="13716" y="21146"/>
                    <a:pt x="21146" y="13716"/>
                    <a:pt x="21146" y="4572"/>
                  </a:cubicBezTo>
                  <a:cubicBezTo>
                    <a:pt x="21146" y="2000"/>
                    <a:pt x="19050" y="0"/>
                    <a:pt x="16573" y="0"/>
                  </a:cubicBezTo>
                  <a:cubicBezTo>
                    <a:pt x="14097" y="0"/>
                    <a:pt x="12001" y="2096"/>
                    <a:pt x="12001" y="4572"/>
                  </a:cubicBezTo>
                  <a:cubicBezTo>
                    <a:pt x="12001" y="8668"/>
                    <a:pt x="8667" y="12002"/>
                    <a:pt x="4572" y="12002"/>
                  </a:cubicBezTo>
                  <a:cubicBezTo>
                    <a:pt x="2000" y="12002"/>
                    <a:pt x="0" y="14097"/>
                    <a:pt x="0" y="16573"/>
                  </a:cubicBezTo>
                  <a:cubicBezTo>
                    <a:pt x="0" y="19050"/>
                    <a:pt x="2096" y="21146"/>
                    <a:pt x="4572" y="21146"/>
                  </a:cubicBezTo>
                  <a:lnTo>
                    <a:pt x="4572" y="2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3" name="Google Shape;853;p29"/>
          <p:cNvGrpSpPr/>
          <p:nvPr/>
        </p:nvGrpSpPr>
        <p:grpSpPr>
          <a:xfrm>
            <a:off x="2528883" y="3789566"/>
            <a:ext cx="256450" cy="338577"/>
            <a:chOff x="2528883" y="3789566"/>
            <a:chExt cx="256450" cy="338577"/>
          </a:xfrm>
        </p:grpSpPr>
        <p:sp>
          <p:nvSpPr>
            <p:cNvPr id="854" name="Google Shape;854;p29"/>
            <p:cNvSpPr/>
            <p:nvPr/>
          </p:nvSpPr>
          <p:spPr>
            <a:xfrm>
              <a:off x="2528883" y="3789566"/>
              <a:ext cx="256450" cy="338577"/>
            </a:xfrm>
            <a:custGeom>
              <a:rect b="b" l="l" r="r" t="t"/>
              <a:pathLst>
                <a:path extrusionOk="0" h="314225" w="238005">
                  <a:moveTo>
                    <a:pt x="237554" y="295747"/>
                  </a:moveTo>
                  <a:lnTo>
                    <a:pt x="225552" y="246503"/>
                  </a:lnTo>
                  <a:cubicBezTo>
                    <a:pt x="220599" y="226215"/>
                    <a:pt x="202502" y="212023"/>
                    <a:pt x="181546" y="212023"/>
                  </a:cubicBezTo>
                  <a:lnTo>
                    <a:pt x="177260" y="212023"/>
                  </a:lnTo>
                  <a:cubicBezTo>
                    <a:pt x="176022" y="206308"/>
                    <a:pt x="172783" y="201259"/>
                    <a:pt x="168307" y="197735"/>
                  </a:cubicBezTo>
                  <a:lnTo>
                    <a:pt x="168307" y="168493"/>
                  </a:lnTo>
                  <a:cubicBezTo>
                    <a:pt x="170783" y="169065"/>
                    <a:pt x="173260" y="169255"/>
                    <a:pt x="175831" y="169065"/>
                  </a:cubicBezTo>
                  <a:cubicBezTo>
                    <a:pt x="188119" y="168208"/>
                    <a:pt x="198025" y="158302"/>
                    <a:pt x="198882" y="146014"/>
                  </a:cubicBezTo>
                  <a:cubicBezTo>
                    <a:pt x="199549" y="136966"/>
                    <a:pt x="195167" y="128393"/>
                    <a:pt x="187738" y="123440"/>
                  </a:cubicBezTo>
                  <a:lnTo>
                    <a:pt x="187738" y="67624"/>
                  </a:lnTo>
                  <a:cubicBezTo>
                    <a:pt x="187738" y="60956"/>
                    <a:pt x="186214" y="54670"/>
                    <a:pt x="183356" y="48764"/>
                  </a:cubicBezTo>
                  <a:cubicBezTo>
                    <a:pt x="182213" y="46478"/>
                    <a:pt x="179451" y="45526"/>
                    <a:pt x="177165" y="46669"/>
                  </a:cubicBezTo>
                  <a:cubicBezTo>
                    <a:pt x="174879" y="47812"/>
                    <a:pt x="173927" y="50574"/>
                    <a:pt x="175070" y="52860"/>
                  </a:cubicBezTo>
                  <a:cubicBezTo>
                    <a:pt x="177355" y="57527"/>
                    <a:pt x="178498" y="62480"/>
                    <a:pt x="178498" y="67624"/>
                  </a:cubicBezTo>
                  <a:lnTo>
                    <a:pt x="178498" y="119726"/>
                  </a:lnTo>
                  <a:cubicBezTo>
                    <a:pt x="175165" y="119154"/>
                    <a:pt x="171640" y="119249"/>
                    <a:pt x="168307" y="120011"/>
                  </a:cubicBezTo>
                  <a:lnTo>
                    <a:pt x="168307" y="96961"/>
                  </a:lnTo>
                  <a:cubicBezTo>
                    <a:pt x="168307" y="77530"/>
                    <a:pt x="152495" y="61718"/>
                    <a:pt x="133064" y="61718"/>
                  </a:cubicBezTo>
                  <a:lnTo>
                    <a:pt x="84106" y="61718"/>
                  </a:lnTo>
                  <a:cubicBezTo>
                    <a:pt x="84106" y="61718"/>
                    <a:pt x="83629" y="61718"/>
                    <a:pt x="83344" y="61718"/>
                  </a:cubicBezTo>
                  <a:cubicBezTo>
                    <a:pt x="68866" y="61337"/>
                    <a:pt x="57436" y="49907"/>
                    <a:pt x="57150" y="35715"/>
                  </a:cubicBezTo>
                  <a:cubicBezTo>
                    <a:pt x="56960" y="22856"/>
                    <a:pt x="65913" y="11712"/>
                    <a:pt x="78581" y="9331"/>
                  </a:cubicBezTo>
                  <a:cubicBezTo>
                    <a:pt x="78581" y="9331"/>
                    <a:pt x="78772" y="9331"/>
                    <a:pt x="78867" y="9331"/>
                  </a:cubicBezTo>
                  <a:cubicBezTo>
                    <a:pt x="78962" y="9331"/>
                    <a:pt x="78962" y="9521"/>
                    <a:pt x="78962" y="9521"/>
                  </a:cubicBezTo>
                  <a:cubicBezTo>
                    <a:pt x="78962" y="16093"/>
                    <a:pt x="81534" y="22285"/>
                    <a:pt x="86106" y="26857"/>
                  </a:cubicBezTo>
                  <a:cubicBezTo>
                    <a:pt x="90773" y="31524"/>
                    <a:pt x="96869" y="34001"/>
                    <a:pt x="103441" y="34001"/>
                  </a:cubicBezTo>
                  <a:lnTo>
                    <a:pt x="144875" y="34001"/>
                  </a:lnTo>
                  <a:cubicBezTo>
                    <a:pt x="151066" y="34001"/>
                    <a:pt x="157163" y="35715"/>
                    <a:pt x="162401" y="38953"/>
                  </a:cubicBezTo>
                  <a:cubicBezTo>
                    <a:pt x="164592" y="40287"/>
                    <a:pt x="167449" y="39620"/>
                    <a:pt x="168688" y="37429"/>
                  </a:cubicBezTo>
                  <a:cubicBezTo>
                    <a:pt x="170021" y="35239"/>
                    <a:pt x="169354" y="32476"/>
                    <a:pt x="167164" y="31143"/>
                  </a:cubicBezTo>
                  <a:cubicBezTo>
                    <a:pt x="160496" y="27047"/>
                    <a:pt x="152781" y="24856"/>
                    <a:pt x="144875" y="24856"/>
                  </a:cubicBezTo>
                  <a:lnTo>
                    <a:pt x="103441" y="24856"/>
                  </a:lnTo>
                  <a:cubicBezTo>
                    <a:pt x="99346" y="24856"/>
                    <a:pt x="95536" y="23237"/>
                    <a:pt x="92583" y="20380"/>
                  </a:cubicBezTo>
                  <a:cubicBezTo>
                    <a:pt x="89725" y="17522"/>
                    <a:pt x="88106" y="13617"/>
                    <a:pt x="88106" y="9521"/>
                  </a:cubicBezTo>
                  <a:cubicBezTo>
                    <a:pt x="88106" y="6664"/>
                    <a:pt x="86868" y="3997"/>
                    <a:pt x="84677" y="2187"/>
                  </a:cubicBezTo>
                  <a:cubicBezTo>
                    <a:pt x="82487" y="377"/>
                    <a:pt x="79629" y="-385"/>
                    <a:pt x="76771" y="187"/>
                  </a:cubicBezTo>
                  <a:cubicBezTo>
                    <a:pt x="59722" y="3425"/>
                    <a:pt x="47530" y="18379"/>
                    <a:pt x="47815" y="35810"/>
                  </a:cubicBezTo>
                  <a:cubicBezTo>
                    <a:pt x="48101" y="52765"/>
                    <a:pt x="60293" y="66767"/>
                    <a:pt x="76486" y="70100"/>
                  </a:cubicBezTo>
                  <a:cubicBezTo>
                    <a:pt x="75533" y="72958"/>
                    <a:pt x="74771" y="76006"/>
                    <a:pt x="74390" y="79054"/>
                  </a:cubicBezTo>
                  <a:lnTo>
                    <a:pt x="65341" y="146491"/>
                  </a:lnTo>
                  <a:cubicBezTo>
                    <a:pt x="63437" y="160683"/>
                    <a:pt x="67723" y="174970"/>
                    <a:pt x="77153" y="185734"/>
                  </a:cubicBezTo>
                  <a:cubicBezTo>
                    <a:pt x="85058" y="194783"/>
                    <a:pt x="95917" y="200593"/>
                    <a:pt x="107632" y="202212"/>
                  </a:cubicBezTo>
                  <a:cubicBezTo>
                    <a:pt x="107156" y="203641"/>
                    <a:pt x="106871" y="205260"/>
                    <a:pt x="106871" y="206879"/>
                  </a:cubicBezTo>
                  <a:lnTo>
                    <a:pt x="106871" y="208879"/>
                  </a:lnTo>
                  <a:lnTo>
                    <a:pt x="70866" y="208879"/>
                  </a:lnTo>
                  <a:lnTo>
                    <a:pt x="70866" y="206879"/>
                  </a:lnTo>
                  <a:cubicBezTo>
                    <a:pt x="70866" y="198783"/>
                    <a:pt x="64294" y="192116"/>
                    <a:pt x="56102" y="192116"/>
                  </a:cubicBezTo>
                  <a:lnTo>
                    <a:pt x="25337" y="192116"/>
                  </a:lnTo>
                  <a:cubicBezTo>
                    <a:pt x="11335" y="192116"/>
                    <a:pt x="0" y="203450"/>
                    <a:pt x="0" y="217452"/>
                  </a:cubicBezTo>
                  <a:lnTo>
                    <a:pt x="0" y="227834"/>
                  </a:lnTo>
                  <a:cubicBezTo>
                    <a:pt x="0" y="230406"/>
                    <a:pt x="2096" y="232406"/>
                    <a:pt x="4572" y="232406"/>
                  </a:cubicBezTo>
                  <a:cubicBezTo>
                    <a:pt x="7048" y="232406"/>
                    <a:pt x="9144" y="230311"/>
                    <a:pt x="9144" y="227834"/>
                  </a:cubicBezTo>
                  <a:lnTo>
                    <a:pt x="9144" y="217452"/>
                  </a:lnTo>
                  <a:cubicBezTo>
                    <a:pt x="9144" y="208499"/>
                    <a:pt x="16383" y="201259"/>
                    <a:pt x="25337" y="201259"/>
                  </a:cubicBezTo>
                  <a:lnTo>
                    <a:pt x="56102" y="201259"/>
                  </a:lnTo>
                  <a:cubicBezTo>
                    <a:pt x="59150" y="201259"/>
                    <a:pt x="61627" y="203736"/>
                    <a:pt x="61627" y="206784"/>
                  </a:cubicBezTo>
                  <a:lnTo>
                    <a:pt x="61627" y="208784"/>
                  </a:lnTo>
                  <a:lnTo>
                    <a:pt x="28670" y="208784"/>
                  </a:lnTo>
                  <a:cubicBezTo>
                    <a:pt x="26098" y="208784"/>
                    <a:pt x="24098" y="210880"/>
                    <a:pt x="24098" y="213356"/>
                  </a:cubicBezTo>
                  <a:cubicBezTo>
                    <a:pt x="24098" y="215833"/>
                    <a:pt x="26194" y="217928"/>
                    <a:pt x="28670" y="217928"/>
                  </a:cubicBezTo>
                  <a:lnTo>
                    <a:pt x="48482" y="217928"/>
                  </a:lnTo>
                  <a:cubicBezTo>
                    <a:pt x="51245" y="217928"/>
                    <a:pt x="53435" y="220119"/>
                    <a:pt x="53435" y="222881"/>
                  </a:cubicBezTo>
                  <a:cubicBezTo>
                    <a:pt x="53435" y="225643"/>
                    <a:pt x="51245" y="227834"/>
                    <a:pt x="48482" y="227834"/>
                  </a:cubicBezTo>
                  <a:lnTo>
                    <a:pt x="28670" y="227834"/>
                  </a:lnTo>
                  <a:cubicBezTo>
                    <a:pt x="26098" y="227834"/>
                    <a:pt x="24098" y="229930"/>
                    <a:pt x="24098" y="232406"/>
                  </a:cubicBezTo>
                  <a:cubicBezTo>
                    <a:pt x="24098" y="233549"/>
                    <a:pt x="24479" y="234502"/>
                    <a:pt x="25146" y="235359"/>
                  </a:cubicBezTo>
                  <a:cubicBezTo>
                    <a:pt x="26003" y="236407"/>
                    <a:pt x="27241" y="237074"/>
                    <a:pt x="28670" y="237074"/>
                  </a:cubicBezTo>
                  <a:lnTo>
                    <a:pt x="48482" y="237074"/>
                  </a:lnTo>
                  <a:cubicBezTo>
                    <a:pt x="49721" y="237074"/>
                    <a:pt x="50959" y="237550"/>
                    <a:pt x="51816" y="238407"/>
                  </a:cubicBezTo>
                  <a:cubicBezTo>
                    <a:pt x="50768" y="240979"/>
                    <a:pt x="50197" y="243741"/>
                    <a:pt x="50197" y="246694"/>
                  </a:cubicBezTo>
                  <a:cubicBezTo>
                    <a:pt x="49625" y="246884"/>
                    <a:pt x="49054" y="246979"/>
                    <a:pt x="48482" y="246979"/>
                  </a:cubicBezTo>
                  <a:lnTo>
                    <a:pt x="28670" y="246979"/>
                  </a:lnTo>
                  <a:cubicBezTo>
                    <a:pt x="26098" y="246979"/>
                    <a:pt x="24098" y="249075"/>
                    <a:pt x="24098" y="251551"/>
                  </a:cubicBezTo>
                  <a:cubicBezTo>
                    <a:pt x="24098" y="254028"/>
                    <a:pt x="26194" y="256124"/>
                    <a:pt x="28670" y="256124"/>
                  </a:cubicBezTo>
                  <a:lnTo>
                    <a:pt x="33719" y="256124"/>
                  </a:lnTo>
                  <a:lnTo>
                    <a:pt x="33719" y="270697"/>
                  </a:lnTo>
                  <a:cubicBezTo>
                    <a:pt x="33719" y="277269"/>
                    <a:pt x="38290" y="282793"/>
                    <a:pt x="44387" y="284318"/>
                  </a:cubicBezTo>
                  <a:lnTo>
                    <a:pt x="44387" y="304701"/>
                  </a:lnTo>
                  <a:cubicBezTo>
                    <a:pt x="44387" y="304701"/>
                    <a:pt x="44196" y="305082"/>
                    <a:pt x="44005" y="305082"/>
                  </a:cubicBezTo>
                  <a:lnTo>
                    <a:pt x="9239" y="305082"/>
                  </a:lnTo>
                  <a:lnTo>
                    <a:pt x="9239" y="249266"/>
                  </a:lnTo>
                  <a:cubicBezTo>
                    <a:pt x="9239" y="246694"/>
                    <a:pt x="7144" y="244693"/>
                    <a:pt x="4667" y="244693"/>
                  </a:cubicBezTo>
                  <a:cubicBezTo>
                    <a:pt x="2191" y="244693"/>
                    <a:pt x="95" y="246789"/>
                    <a:pt x="95" y="249266"/>
                  </a:cubicBezTo>
                  <a:lnTo>
                    <a:pt x="95" y="309654"/>
                  </a:lnTo>
                  <a:cubicBezTo>
                    <a:pt x="95" y="312226"/>
                    <a:pt x="2191" y="314226"/>
                    <a:pt x="4667" y="314226"/>
                  </a:cubicBezTo>
                  <a:lnTo>
                    <a:pt x="186404" y="314226"/>
                  </a:lnTo>
                  <a:cubicBezTo>
                    <a:pt x="188976" y="314226"/>
                    <a:pt x="190976" y="312130"/>
                    <a:pt x="190976" y="309654"/>
                  </a:cubicBezTo>
                  <a:cubicBezTo>
                    <a:pt x="190976" y="307177"/>
                    <a:pt x="188881" y="305082"/>
                    <a:pt x="186404" y="305082"/>
                  </a:cubicBezTo>
                  <a:lnTo>
                    <a:pt x="177832" y="305082"/>
                  </a:lnTo>
                  <a:lnTo>
                    <a:pt x="177832" y="221167"/>
                  </a:lnTo>
                  <a:lnTo>
                    <a:pt x="181546" y="221167"/>
                  </a:lnTo>
                  <a:cubicBezTo>
                    <a:pt x="198215" y="221167"/>
                    <a:pt x="212598" y="232501"/>
                    <a:pt x="216598" y="248694"/>
                  </a:cubicBezTo>
                  <a:lnTo>
                    <a:pt x="228600" y="297938"/>
                  </a:lnTo>
                  <a:cubicBezTo>
                    <a:pt x="229076" y="299843"/>
                    <a:pt x="228600" y="301939"/>
                    <a:pt x="227171" y="303368"/>
                  </a:cubicBezTo>
                  <a:cubicBezTo>
                    <a:pt x="226028" y="304510"/>
                    <a:pt x="224504" y="305082"/>
                    <a:pt x="222885" y="305082"/>
                  </a:cubicBezTo>
                  <a:lnTo>
                    <a:pt x="209550" y="305082"/>
                  </a:lnTo>
                  <a:cubicBezTo>
                    <a:pt x="206978" y="305082"/>
                    <a:pt x="204978" y="307177"/>
                    <a:pt x="204978" y="309654"/>
                  </a:cubicBezTo>
                  <a:cubicBezTo>
                    <a:pt x="204978" y="312130"/>
                    <a:pt x="207073" y="314226"/>
                    <a:pt x="209550" y="314226"/>
                  </a:cubicBezTo>
                  <a:lnTo>
                    <a:pt x="222695" y="314226"/>
                  </a:lnTo>
                  <a:cubicBezTo>
                    <a:pt x="227362" y="314226"/>
                    <a:pt x="231838" y="312226"/>
                    <a:pt x="234696" y="308606"/>
                  </a:cubicBezTo>
                  <a:cubicBezTo>
                    <a:pt x="237649" y="304987"/>
                    <a:pt x="238696" y="300224"/>
                    <a:pt x="237554" y="295652"/>
                  </a:cubicBezTo>
                  <a:lnTo>
                    <a:pt x="237554" y="295652"/>
                  </a:lnTo>
                  <a:close/>
                  <a:moveTo>
                    <a:pt x="84201" y="179638"/>
                  </a:moveTo>
                  <a:cubicBezTo>
                    <a:pt x="76581" y="170875"/>
                    <a:pt x="73057" y="159254"/>
                    <a:pt x="74581" y="147729"/>
                  </a:cubicBezTo>
                  <a:lnTo>
                    <a:pt x="83629" y="80292"/>
                  </a:lnTo>
                  <a:cubicBezTo>
                    <a:pt x="84106" y="77053"/>
                    <a:pt x="84868" y="73910"/>
                    <a:pt x="86106" y="70862"/>
                  </a:cubicBezTo>
                  <a:lnTo>
                    <a:pt x="132969" y="70862"/>
                  </a:lnTo>
                  <a:cubicBezTo>
                    <a:pt x="147352" y="70862"/>
                    <a:pt x="158972" y="82578"/>
                    <a:pt x="158972" y="96961"/>
                  </a:cubicBezTo>
                  <a:lnTo>
                    <a:pt x="158972" y="126774"/>
                  </a:lnTo>
                  <a:cubicBezTo>
                    <a:pt x="158972" y="128393"/>
                    <a:pt x="159829" y="129917"/>
                    <a:pt x="161354" y="130775"/>
                  </a:cubicBezTo>
                  <a:cubicBezTo>
                    <a:pt x="162020" y="131155"/>
                    <a:pt x="162878" y="131346"/>
                    <a:pt x="163639" y="131346"/>
                  </a:cubicBezTo>
                  <a:cubicBezTo>
                    <a:pt x="164402" y="131346"/>
                    <a:pt x="165259" y="131155"/>
                    <a:pt x="166021" y="130679"/>
                  </a:cubicBezTo>
                  <a:cubicBezTo>
                    <a:pt x="168402" y="129251"/>
                    <a:pt x="171164" y="128488"/>
                    <a:pt x="174022" y="128488"/>
                  </a:cubicBezTo>
                  <a:cubicBezTo>
                    <a:pt x="176498" y="128488"/>
                    <a:pt x="178879" y="129060"/>
                    <a:pt x="180975" y="130108"/>
                  </a:cubicBezTo>
                  <a:cubicBezTo>
                    <a:pt x="180975" y="130108"/>
                    <a:pt x="180975" y="130108"/>
                    <a:pt x="180975" y="130108"/>
                  </a:cubicBezTo>
                  <a:cubicBezTo>
                    <a:pt x="180975" y="130108"/>
                    <a:pt x="180975" y="130108"/>
                    <a:pt x="180975" y="130108"/>
                  </a:cubicBezTo>
                  <a:cubicBezTo>
                    <a:pt x="186690" y="132965"/>
                    <a:pt x="190024" y="138871"/>
                    <a:pt x="189547" y="145252"/>
                  </a:cubicBezTo>
                  <a:cubicBezTo>
                    <a:pt x="188976" y="152968"/>
                    <a:pt x="182785" y="159159"/>
                    <a:pt x="175070" y="159730"/>
                  </a:cubicBezTo>
                  <a:cubicBezTo>
                    <a:pt x="171831" y="159921"/>
                    <a:pt x="168688" y="159254"/>
                    <a:pt x="165925" y="157635"/>
                  </a:cubicBezTo>
                  <a:cubicBezTo>
                    <a:pt x="165259" y="157254"/>
                    <a:pt x="164402" y="156968"/>
                    <a:pt x="163544" y="156968"/>
                  </a:cubicBezTo>
                  <a:cubicBezTo>
                    <a:pt x="160972" y="156968"/>
                    <a:pt x="158972" y="159064"/>
                    <a:pt x="158972" y="161540"/>
                  </a:cubicBezTo>
                  <a:lnTo>
                    <a:pt x="158972" y="192877"/>
                  </a:lnTo>
                  <a:cubicBezTo>
                    <a:pt x="156877" y="192306"/>
                    <a:pt x="154686" y="192020"/>
                    <a:pt x="152400" y="192020"/>
                  </a:cubicBezTo>
                  <a:lnTo>
                    <a:pt x="121634" y="192020"/>
                  </a:lnTo>
                  <a:cubicBezTo>
                    <a:pt x="119444" y="192020"/>
                    <a:pt x="117443" y="192496"/>
                    <a:pt x="115538" y="193354"/>
                  </a:cubicBezTo>
                  <a:lnTo>
                    <a:pt x="114490" y="193354"/>
                  </a:lnTo>
                  <a:cubicBezTo>
                    <a:pt x="102870" y="193354"/>
                    <a:pt x="91821" y="188305"/>
                    <a:pt x="84106" y="179542"/>
                  </a:cubicBezTo>
                  <a:lnTo>
                    <a:pt x="84106" y="179542"/>
                  </a:lnTo>
                  <a:close/>
                  <a:moveTo>
                    <a:pt x="90869" y="233930"/>
                  </a:moveTo>
                  <a:cubicBezTo>
                    <a:pt x="96964" y="235073"/>
                    <a:pt x="101632" y="240407"/>
                    <a:pt x="101632" y="246789"/>
                  </a:cubicBezTo>
                  <a:cubicBezTo>
                    <a:pt x="101632" y="253171"/>
                    <a:pt x="96964" y="258600"/>
                    <a:pt x="90869" y="259648"/>
                  </a:cubicBezTo>
                  <a:cubicBezTo>
                    <a:pt x="93440" y="256028"/>
                    <a:pt x="94964" y="251551"/>
                    <a:pt x="94964" y="246789"/>
                  </a:cubicBezTo>
                  <a:cubicBezTo>
                    <a:pt x="94964" y="242026"/>
                    <a:pt x="93440" y="237550"/>
                    <a:pt x="90869" y="233930"/>
                  </a:cubicBezTo>
                  <a:lnTo>
                    <a:pt x="90869" y="233930"/>
                  </a:lnTo>
                  <a:close/>
                  <a:moveTo>
                    <a:pt x="85820" y="246789"/>
                  </a:moveTo>
                  <a:cubicBezTo>
                    <a:pt x="85820" y="254028"/>
                    <a:pt x="79915" y="259934"/>
                    <a:pt x="72676" y="259934"/>
                  </a:cubicBezTo>
                  <a:cubicBezTo>
                    <a:pt x="65437" y="259934"/>
                    <a:pt x="59531" y="254028"/>
                    <a:pt x="59531" y="246789"/>
                  </a:cubicBezTo>
                  <a:cubicBezTo>
                    <a:pt x="59531" y="239550"/>
                    <a:pt x="65437" y="233644"/>
                    <a:pt x="72676" y="233644"/>
                  </a:cubicBezTo>
                  <a:cubicBezTo>
                    <a:pt x="79915" y="233644"/>
                    <a:pt x="85820" y="239550"/>
                    <a:pt x="85820" y="246789"/>
                  </a:cubicBezTo>
                  <a:lnTo>
                    <a:pt x="85820" y="246789"/>
                  </a:lnTo>
                  <a:close/>
                  <a:moveTo>
                    <a:pt x="43053" y="270792"/>
                  </a:moveTo>
                  <a:lnTo>
                    <a:pt x="43053" y="256219"/>
                  </a:lnTo>
                  <a:lnTo>
                    <a:pt x="48673" y="256219"/>
                  </a:lnTo>
                  <a:cubicBezTo>
                    <a:pt x="49911" y="256219"/>
                    <a:pt x="51149" y="256028"/>
                    <a:pt x="52292" y="255742"/>
                  </a:cubicBezTo>
                  <a:cubicBezTo>
                    <a:pt x="55721" y="263648"/>
                    <a:pt x="63627" y="269077"/>
                    <a:pt x="72771" y="269077"/>
                  </a:cubicBezTo>
                  <a:lnTo>
                    <a:pt x="88678" y="269077"/>
                  </a:lnTo>
                  <a:cubicBezTo>
                    <a:pt x="100965" y="269077"/>
                    <a:pt x="110966" y="259076"/>
                    <a:pt x="110966" y="246789"/>
                  </a:cubicBezTo>
                  <a:cubicBezTo>
                    <a:pt x="110966" y="234502"/>
                    <a:pt x="100965" y="224501"/>
                    <a:pt x="88678" y="224501"/>
                  </a:cubicBezTo>
                  <a:lnTo>
                    <a:pt x="72771" y="224501"/>
                  </a:lnTo>
                  <a:cubicBezTo>
                    <a:pt x="68961" y="224501"/>
                    <a:pt x="65341" y="225453"/>
                    <a:pt x="62198" y="227167"/>
                  </a:cubicBezTo>
                  <a:cubicBezTo>
                    <a:pt x="62579" y="225834"/>
                    <a:pt x="62770" y="224501"/>
                    <a:pt x="62770" y="223072"/>
                  </a:cubicBezTo>
                  <a:cubicBezTo>
                    <a:pt x="62770" y="221357"/>
                    <a:pt x="62484" y="219643"/>
                    <a:pt x="61913" y="218119"/>
                  </a:cubicBezTo>
                  <a:lnTo>
                    <a:pt x="116110" y="218119"/>
                  </a:lnTo>
                  <a:cubicBezTo>
                    <a:pt x="115538" y="219643"/>
                    <a:pt x="115253" y="221357"/>
                    <a:pt x="115253" y="223072"/>
                  </a:cubicBezTo>
                  <a:cubicBezTo>
                    <a:pt x="115253" y="226786"/>
                    <a:pt x="116681" y="230120"/>
                    <a:pt x="118967" y="232597"/>
                  </a:cubicBezTo>
                  <a:cubicBezTo>
                    <a:pt x="116681" y="235073"/>
                    <a:pt x="115253" y="238502"/>
                    <a:pt x="115253" y="242122"/>
                  </a:cubicBezTo>
                  <a:cubicBezTo>
                    <a:pt x="115253" y="249932"/>
                    <a:pt x="121634" y="256314"/>
                    <a:pt x="129445" y="256314"/>
                  </a:cubicBezTo>
                  <a:lnTo>
                    <a:pt x="133255" y="256314"/>
                  </a:lnTo>
                  <a:lnTo>
                    <a:pt x="133255" y="270887"/>
                  </a:lnTo>
                  <a:cubicBezTo>
                    <a:pt x="133255" y="273554"/>
                    <a:pt x="131064" y="275650"/>
                    <a:pt x="128492" y="275650"/>
                  </a:cubicBezTo>
                  <a:lnTo>
                    <a:pt x="48006" y="275650"/>
                  </a:lnTo>
                  <a:cubicBezTo>
                    <a:pt x="45339" y="275650"/>
                    <a:pt x="43244" y="273459"/>
                    <a:pt x="43244" y="270887"/>
                  </a:cubicBezTo>
                  <a:lnTo>
                    <a:pt x="43244" y="270887"/>
                  </a:lnTo>
                  <a:close/>
                  <a:moveTo>
                    <a:pt x="53626" y="304701"/>
                  </a:moveTo>
                  <a:lnTo>
                    <a:pt x="53626" y="284699"/>
                  </a:lnTo>
                  <a:lnTo>
                    <a:pt x="124301" y="284699"/>
                  </a:lnTo>
                  <a:lnTo>
                    <a:pt x="124301" y="304701"/>
                  </a:lnTo>
                  <a:cubicBezTo>
                    <a:pt x="124301" y="304701"/>
                    <a:pt x="124301" y="304987"/>
                    <a:pt x="124301" y="305082"/>
                  </a:cubicBezTo>
                  <a:lnTo>
                    <a:pt x="53626" y="305082"/>
                  </a:lnTo>
                  <a:cubicBezTo>
                    <a:pt x="53626" y="305082"/>
                    <a:pt x="53626" y="304796"/>
                    <a:pt x="53626" y="304701"/>
                  </a:cubicBezTo>
                  <a:lnTo>
                    <a:pt x="53626" y="304701"/>
                  </a:lnTo>
                  <a:close/>
                  <a:moveTo>
                    <a:pt x="133826" y="305082"/>
                  </a:moveTo>
                  <a:cubicBezTo>
                    <a:pt x="133826" y="305082"/>
                    <a:pt x="133445" y="304892"/>
                    <a:pt x="133445" y="304701"/>
                  </a:cubicBezTo>
                  <a:lnTo>
                    <a:pt x="133445" y="283746"/>
                  </a:lnTo>
                  <a:cubicBezTo>
                    <a:pt x="138589" y="281651"/>
                    <a:pt x="142208" y="276602"/>
                    <a:pt x="142208" y="270792"/>
                  </a:cubicBezTo>
                  <a:lnTo>
                    <a:pt x="142208" y="256219"/>
                  </a:lnTo>
                  <a:lnTo>
                    <a:pt x="149066" y="256219"/>
                  </a:lnTo>
                  <a:cubicBezTo>
                    <a:pt x="151638" y="256219"/>
                    <a:pt x="153638" y="254123"/>
                    <a:pt x="153638" y="251647"/>
                  </a:cubicBezTo>
                  <a:cubicBezTo>
                    <a:pt x="153638" y="249170"/>
                    <a:pt x="151543" y="247075"/>
                    <a:pt x="149066" y="247075"/>
                  </a:cubicBezTo>
                  <a:lnTo>
                    <a:pt x="129254" y="247075"/>
                  </a:lnTo>
                  <a:cubicBezTo>
                    <a:pt x="126492" y="247075"/>
                    <a:pt x="124301" y="244884"/>
                    <a:pt x="124301" y="242122"/>
                  </a:cubicBezTo>
                  <a:cubicBezTo>
                    <a:pt x="124301" y="239359"/>
                    <a:pt x="126492" y="237169"/>
                    <a:pt x="129254" y="237169"/>
                  </a:cubicBezTo>
                  <a:lnTo>
                    <a:pt x="149066" y="237169"/>
                  </a:lnTo>
                  <a:cubicBezTo>
                    <a:pt x="151638" y="237169"/>
                    <a:pt x="153638" y="235073"/>
                    <a:pt x="153638" y="232597"/>
                  </a:cubicBezTo>
                  <a:cubicBezTo>
                    <a:pt x="153638" y="230120"/>
                    <a:pt x="151543" y="228025"/>
                    <a:pt x="149066" y="228025"/>
                  </a:cubicBezTo>
                  <a:lnTo>
                    <a:pt x="129254" y="228025"/>
                  </a:lnTo>
                  <a:cubicBezTo>
                    <a:pt x="126492" y="228025"/>
                    <a:pt x="124301" y="225834"/>
                    <a:pt x="124301" y="223072"/>
                  </a:cubicBezTo>
                  <a:cubicBezTo>
                    <a:pt x="124301" y="220309"/>
                    <a:pt x="126492" y="218119"/>
                    <a:pt x="129254" y="218119"/>
                  </a:cubicBezTo>
                  <a:lnTo>
                    <a:pt x="149066" y="218119"/>
                  </a:lnTo>
                  <a:cubicBezTo>
                    <a:pt x="151638" y="218119"/>
                    <a:pt x="153638" y="216023"/>
                    <a:pt x="153638" y="213547"/>
                  </a:cubicBezTo>
                  <a:cubicBezTo>
                    <a:pt x="153638" y="211070"/>
                    <a:pt x="151543" y="208975"/>
                    <a:pt x="149066" y="208975"/>
                  </a:cubicBezTo>
                  <a:lnTo>
                    <a:pt x="116110" y="208975"/>
                  </a:lnTo>
                  <a:lnTo>
                    <a:pt x="116110" y="206975"/>
                  </a:lnTo>
                  <a:cubicBezTo>
                    <a:pt x="116110" y="203926"/>
                    <a:pt x="118586" y="201450"/>
                    <a:pt x="121634" y="201450"/>
                  </a:cubicBezTo>
                  <a:lnTo>
                    <a:pt x="152400" y="201450"/>
                  </a:lnTo>
                  <a:cubicBezTo>
                    <a:pt x="161354" y="201450"/>
                    <a:pt x="168593" y="208689"/>
                    <a:pt x="168593" y="217642"/>
                  </a:cubicBezTo>
                  <a:lnTo>
                    <a:pt x="168593" y="305272"/>
                  </a:lnTo>
                  <a:lnTo>
                    <a:pt x="133826" y="3052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29"/>
            <p:cNvSpPr/>
            <p:nvPr/>
          </p:nvSpPr>
          <p:spPr>
            <a:xfrm>
              <a:off x="2662069" y="3899027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4572" y="20288"/>
                  </a:moveTo>
                  <a:cubicBezTo>
                    <a:pt x="7144" y="20288"/>
                    <a:pt x="9144" y="18193"/>
                    <a:pt x="9144" y="15716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6" y="20288"/>
                    <a:pt x="4572" y="20288"/>
                  </a:cubicBezTo>
                  <a:lnTo>
                    <a:pt x="4572" y="202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2626025" y="3898925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9144" y="15716"/>
                  </a:moveTo>
                  <a:lnTo>
                    <a:pt x="9144" y="4572"/>
                  </a:lnTo>
                  <a:cubicBezTo>
                    <a:pt x="9144" y="2000"/>
                    <a:pt x="7049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6" y="20288"/>
                    <a:pt x="4572" y="20288"/>
                  </a:cubicBezTo>
                  <a:cubicBezTo>
                    <a:pt x="7049" y="20288"/>
                    <a:pt x="9144" y="18193"/>
                    <a:pt x="9144" y="15716"/>
                  </a:cubicBezTo>
                  <a:lnTo>
                    <a:pt x="9144" y="157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2631443" y="3951270"/>
              <a:ext cx="28377" cy="13675"/>
            </a:xfrm>
            <a:custGeom>
              <a:rect b="b" l="l" r="r" t="t"/>
              <a:pathLst>
                <a:path extrusionOk="0" h="12691" w="26336">
                  <a:moveTo>
                    <a:pt x="24789" y="1357"/>
                  </a:moveTo>
                  <a:cubicBezTo>
                    <a:pt x="22979" y="-452"/>
                    <a:pt x="20026" y="-452"/>
                    <a:pt x="18312" y="1357"/>
                  </a:cubicBezTo>
                  <a:cubicBezTo>
                    <a:pt x="15454" y="4215"/>
                    <a:pt x="10692" y="4215"/>
                    <a:pt x="7834" y="1357"/>
                  </a:cubicBezTo>
                  <a:cubicBezTo>
                    <a:pt x="6024" y="-452"/>
                    <a:pt x="3167" y="-452"/>
                    <a:pt x="1357" y="1357"/>
                  </a:cubicBezTo>
                  <a:cubicBezTo>
                    <a:pt x="-452" y="3167"/>
                    <a:pt x="-452" y="6024"/>
                    <a:pt x="1357" y="7834"/>
                  </a:cubicBezTo>
                  <a:cubicBezTo>
                    <a:pt x="4596" y="11073"/>
                    <a:pt x="8882" y="12692"/>
                    <a:pt x="13168" y="12692"/>
                  </a:cubicBezTo>
                  <a:cubicBezTo>
                    <a:pt x="17455" y="12692"/>
                    <a:pt x="21646" y="11073"/>
                    <a:pt x="24979" y="7834"/>
                  </a:cubicBezTo>
                  <a:cubicBezTo>
                    <a:pt x="26789" y="6024"/>
                    <a:pt x="26789" y="3167"/>
                    <a:pt x="24979" y="1357"/>
                  </a:cubicBezTo>
                  <a:lnTo>
                    <a:pt x="24979" y="13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2707970" y="3935892"/>
              <a:ext cx="18576" cy="18576"/>
            </a:xfrm>
            <a:custGeom>
              <a:rect b="b" l="l" r="r" t="t"/>
              <a:pathLst>
                <a:path extrusionOk="0" h="17240" w="17240">
                  <a:moveTo>
                    <a:pt x="4572" y="17240"/>
                  </a:moveTo>
                  <a:cubicBezTo>
                    <a:pt x="7144" y="17240"/>
                    <a:pt x="9144" y="15145"/>
                    <a:pt x="9144" y="12668"/>
                  </a:cubicBezTo>
                  <a:cubicBezTo>
                    <a:pt x="9144" y="10763"/>
                    <a:pt x="10668" y="9144"/>
                    <a:pt x="12668" y="9144"/>
                  </a:cubicBezTo>
                  <a:cubicBezTo>
                    <a:pt x="15240" y="9144"/>
                    <a:pt x="17240" y="7048"/>
                    <a:pt x="17240" y="4572"/>
                  </a:cubicBezTo>
                  <a:cubicBezTo>
                    <a:pt x="17240" y="2096"/>
                    <a:pt x="15145" y="0"/>
                    <a:pt x="12668" y="0"/>
                  </a:cubicBezTo>
                  <a:cubicBezTo>
                    <a:pt x="5620" y="0"/>
                    <a:pt x="0" y="5715"/>
                    <a:pt x="0" y="12668"/>
                  </a:cubicBezTo>
                  <a:cubicBezTo>
                    <a:pt x="0" y="15240"/>
                    <a:pt x="2096" y="17240"/>
                    <a:pt x="4572" y="17240"/>
                  </a:cubicBezTo>
                  <a:lnTo>
                    <a:pt x="4572" y="172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2635454" y="3904991"/>
              <a:ext cx="20080" cy="34990"/>
            </a:xfrm>
            <a:custGeom>
              <a:rect b="b" l="l" r="r" t="t"/>
              <a:pathLst>
                <a:path extrusionOk="0" h="32473" w="18636">
                  <a:moveTo>
                    <a:pt x="1446" y="26663"/>
                  </a:moveTo>
                  <a:cubicBezTo>
                    <a:pt x="3446" y="30283"/>
                    <a:pt x="7161" y="32473"/>
                    <a:pt x="11257" y="32473"/>
                  </a:cubicBezTo>
                  <a:cubicBezTo>
                    <a:pt x="13828" y="32473"/>
                    <a:pt x="15829" y="30378"/>
                    <a:pt x="15829" y="27901"/>
                  </a:cubicBezTo>
                  <a:cubicBezTo>
                    <a:pt x="15829" y="25425"/>
                    <a:pt x="13733" y="23329"/>
                    <a:pt x="11257" y="23329"/>
                  </a:cubicBezTo>
                  <a:cubicBezTo>
                    <a:pt x="10209" y="23329"/>
                    <a:pt x="9733" y="22662"/>
                    <a:pt x="9542" y="22281"/>
                  </a:cubicBezTo>
                  <a:cubicBezTo>
                    <a:pt x="9351" y="21901"/>
                    <a:pt x="9066" y="21138"/>
                    <a:pt x="9542" y="20281"/>
                  </a:cubicBezTo>
                  <a:lnTo>
                    <a:pt x="17924" y="7137"/>
                  </a:lnTo>
                  <a:cubicBezTo>
                    <a:pt x="19258" y="4946"/>
                    <a:pt x="18686" y="2184"/>
                    <a:pt x="16495" y="755"/>
                  </a:cubicBezTo>
                  <a:cubicBezTo>
                    <a:pt x="14305" y="-674"/>
                    <a:pt x="11542" y="-7"/>
                    <a:pt x="10114" y="2184"/>
                  </a:cubicBezTo>
                  <a:lnTo>
                    <a:pt x="1732" y="15328"/>
                  </a:lnTo>
                  <a:cubicBezTo>
                    <a:pt x="-459" y="18757"/>
                    <a:pt x="-554" y="23139"/>
                    <a:pt x="1351" y="26758"/>
                  </a:cubicBezTo>
                  <a:lnTo>
                    <a:pt x="1351" y="267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0" name="Google Shape;860;p29"/>
          <p:cNvGrpSpPr/>
          <p:nvPr/>
        </p:nvGrpSpPr>
        <p:grpSpPr>
          <a:xfrm>
            <a:off x="1723182" y="3789596"/>
            <a:ext cx="269547" cy="338857"/>
            <a:chOff x="1723182" y="3789596"/>
            <a:chExt cx="269547" cy="338857"/>
          </a:xfrm>
        </p:grpSpPr>
        <p:sp>
          <p:nvSpPr>
            <p:cNvPr id="861" name="Google Shape;861;p29"/>
            <p:cNvSpPr/>
            <p:nvPr/>
          </p:nvSpPr>
          <p:spPr>
            <a:xfrm>
              <a:off x="1723182" y="3789596"/>
              <a:ext cx="269547" cy="338857"/>
            </a:xfrm>
            <a:custGeom>
              <a:rect b="b" l="l" r="r" t="t"/>
              <a:pathLst>
                <a:path extrusionOk="0" h="314484" w="250160">
                  <a:moveTo>
                    <a:pt x="249378" y="297054"/>
                  </a:moveTo>
                  <a:lnTo>
                    <a:pt x="241758" y="269908"/>
                  </a:lnTo>
                  <a:cubicBezTo>
                    <a:pt x="241091" y="267431"/>
                    <a:pt x="238520" y="266002"/>
                    <a:pt x="236043" y="266764"/>
                  </a:cubicBezTo>
                  <a:cubicBezTo>
                    <a:pt x="233567" y="267431"/>
                    <a:pt x="232138" y="270003"/>
                    <a:pt x="232900" y="272479"/>
                  </a:cubicBezTo>
                  <a:lnTo>
                    <a:pt x="240520" y="299626"/>
                  </a:lnTo>
                  <a:cubicBezTo>
                    <a:pt x="240901" y="300959"/>
                    <a:pt x="240615" y="302292"/>
                    <a:pt x="239758" y="303435"/>
                  </a:cubicBezTo>
                  <a:cubicBezTo>
                    <a:pt x="238901" y="304483"/>
                    <a:pt x="237662" y="305150"/>
                    <a:pt x="236329" y="305150"/>
                  </a:cubicBezTo>
                  <a:lnTo>
                    <a:pt x="78595" y="305150"/>
                  </a:lnTo>
                  <a:lnTo>
                    <a:pt x="74023" y="292672"/>
                  </a:lnTo>
                  <a:lnTo>
                    <a:pt x="80500" y="269526"/>
                  </a:lnTo>
                  <a:cubicBezTo>
                    <a:pt x="85167" y="252953"/>
                    <a:pt x="99645" y="241047"/>
                    <a:pt x="116600" y="239428"/>
                  </a:cubicBezTo>
                  <a:lnTo>
                    <a:pt x="117076" y="242190"/>
                  </a:lnTo>
                  <a:cubicBezTo>
                    <a:pt x="120124" y="261621"/>
                    <a:pt x="136698" y="275718"/>
                    <a:pt x="156319" y="275718"/>
                  </a:cubicBezTo>
                  <a:cubicBezTo>
                    <a:pt x="175940" y="275718"/>
                    <a:pt x="192514" y="261621"/>
                    <a:pt x="195562" y="242190"/>
                  </a:cubicBezTo>
                  <a:lnTo>
                    <a:pt x="196038" y="239428"/>
                  </a:lnTo>
                  <a:cubicBezTo>
                    <a:pt x="207278" y="240475"/>
                    <a:pt x="217565" y="246000"/>
                    <a:pt x="224709" y="254953"/>
                  </a:cubicBezTo>
                  <a:cubicBezTo>
                    <a:pt x="225661" y="256096"/>
                    <a:pt x="226995" y="256668"/>
                    <a:pt x="228328" y="256668"/>
                  </a:cubicBezTo>
                  <a:cubicBezTo>
                    <a:pt x="229376" y="256668"/>
                    <a:pt x="230328" y="256382"/>
                    <a:pt x="231186" y="255715"/>
                  </a:cubicBezTo>
                  <a:cubicBezTo>
                    <a:pt x="233186" y="254096"/>
                    <a:pt x="233472" y="251239"/>
                    <a:pt x="231948" y="249238"/>
                  </a:cubicBezTo>
                  <a:cubicBezTo>
                    <a:pt x="222232" y="237046"/>
                    <a:pt x="207754" y="229998"/>
                    <a:pt x="192228" y="229998"/>
                  </a:cubicBezTo>
                  <a:lnTo>
                    <a:pt x="185085" y="229998"/>
                  </a:lnTo>
                  <a:lnTo>
                    <a:pt x="185085" y="203233"/>
                  </a:lnTo>
                  <a:cubicBezTo>
                    <a:pt x="190990" y="206662"/>
                    <a:pt x="197562" y="208948"/>
                    <a:pt x="204135" y="209709"/>
                  </a:cubicBezTo>
                  <a:cubicBezTo>
                    <a:pt x="205754" y="209900"/>
                    <a:pt x="207373" y="209995"/>
                    <a:pt x="208897" y="209995"/>
                  </a:cubicBezTo>
                  <a:cubicBezTo>
                    <a:pt x="217565" y="209995"/>
                    <a:pt x="225185" y="207138"/>
                    <a:pt x="230614" y="201613"/>
                  </a:cubicBezTo>
                  <a:cubicBezTo>
                    <a:pt x="240711" y="191517"/>
                    <a:pt x="244806" y="178372"/>
                    <a:pt x="242425" y="163704"/>
                  </a:cubicBezTo>
                  <a:cubicBezTo>
                    <a:pt x="241187" y="156179"/>
                    <a:pt x="238520" y="150083"/>
                    <a:pt x="236996" y="146940"/>
                  </a:cubicBezTo>
                  <a:cubicBezTo>
                    <a:pt x="249283" y="119793"/>
                    <a:pt x="243378" y="99220"/>
                    <a:pt x="236043" y="86647"/>
                  </a:cubicBezTo>
                  <a:cubicBezTo>
                    <a:pt x="230709" y="77312"/>
                    <a:pt x="223851" y="71025"/>
                    <a:pt x="219756" y="67787"/>
                  </a:cubicBezTo>
                  <a:cubicBezTo>
                    <a:pt x="224042" y="59310"/>
                    <a:pt x="226232" y="49975"/>
                    <a:pt x="225947" y="41498"/>
                  </a:cubicBezTo>
                  <a:cubicBezTo>
                    <a:pt x="225470" y="30068"/>
                    <a:pt x="220518" y="20638"/>
                    <a:pt x="211850" y="14923"/>
                  </a:cubicBezTo>
                  <a:cubicBezTo>
                    <a:pt x="194514" y="3493"/>
                    <a:pt x="175083" y="11018"/>
                    <a:pt x="167368" y="14923"/>
                  </a:cubicBezTo>
                  <a:cubicBezTo>
                    <a:pt x="165844" y="13399"/>
                    <a:pt x="164225" y="11971"/>
                    <a:pt x="162415" y="10637"/>
                  </a:cubicBezTo>
                  <a:cubicBezTo>
                    <a:pt x="160320" y="9113"/>
                    <a:pt x="157462" y="9589"/>
                    <a:pt x="155938" y="11590"/>
                  </a:cubicBezTo>
                  <a:cubicBezTo>
                    <a:pt x="154414" y="13685"/>
                    <a:pt x="154890" y="16542"/>
                    <a:pt x="156890" y="18067"/>
                  </a:cubicBezTo>
                  <a:cubicBezTo>
                    <a:pt x="159177" y="19686"/>
                    <a:pt x="161082" y="21591"/>
                    <a:pt x="162796" y="23591"/>
                  </a:cubicBezTo>
                  <a:cubicBezTo>
                    <a:pt x="164225" y="25401"/>
                    <a:pt x="166892" y="25782"/>
                    <a:pt x="168797" y="24543"/>
                  </a:cubicBezTo>
                  <a:cubicBezTo>
                    <a:pt x="168987" y="24448"/>
                    <a:pt x="189847" y="11494"/>
                    <a:pt x="206802" y="22639"/>
                  </a:cubicBezTo>
                  <a:cubicBezTo>
                    <a:pt x="220518" y="31687"/>
                    <a:pt x="218612" y="52166"/>
                    <a:pt x="209849" y="66834"/>
                  </a:cubicBezTo>
                  <a:cubicBezTo>
                    <a:pt x="208611" y="68930"/>
                    <a:pt x="209278" y="71692"/>
                    <a:pt x="211374" y="73121"/>
                  </a:cubicBezTo>
                  <a:cubicBezTo>
                    <a:pt x="211469" y="73121"/>
                    <a:pt x="221375" y="79598"/>
                    <a:pt x="228233" y="91695"/>
                  </a:cubicBezTo>
                  <a:cubicBezTo>
                    <a:pt x="237282" y="107601"/>
                    <a:pt x="237091" y="125604"/>
                    <a:pt x="227661" y="145225"/>
                  </a:cubicBezTo>
                  <a:cubicBezTo>
                    <a:pt x="226995" y="146654"/>
                    <a:pt x="227090" y="148273"/>
                    <a:pt x="227852" y="149607"/>
                  </a:cubicBezTo>
                  <a:cubicBezTo>
                    <a:pt x="228519" y="150655"/>
                    <a:pt x="243282" y="175991"/>
                    <a:pt x="224042" y="195232"/>
                  </a:cubicBezTo>
                  <a:cubicBezTo>
                    <a:pt x="216327" y="202947"/>
                    <a:pt x="199086" y="203423"/>
                    <a:pt x="184989" y="192184"/>
                  </a:cubicBezTo>
                  <a:lnTo>
                    <a:pt x="184989" y="165799"/>
                  </a:lnTo>
                  <a:cubicBezTo>
                    <a:pt x="186037" y="166085"/>
                    <a:pt x="187085" y="166275"/>
                    <a:pt x="188228" y="166371"/>
                  </a:cubicBezTo>
                  <a:cubicBezTo>
                    <a:pt x="188514" y="174848"/>
                    <a:pt x="195467" y="181611"/>
                    <a:pt x="203944" y="181611"/>
                  </a:cubicBezTo>
                  <a:cubicBezTo>
                    <a:pt x="212421" y="181611"/>
                    <a:pt x="219756" y="174562"/>
                    <a:pt x="219756" y="165799"/>
                  </a:cubicBezTo>
                  <a:cubicBezTo>
                    <a:pt x="219756" y="160656"/>
                    <a:pt x="217279" y="156084"/>
                    <a:pt x="213469" y="153226"/>
                  </a:cubicBezTo>
                  <a:cubicBezTo>
                    <a:pt x="215184" y="149988"/>
                    <a:pt x="216327" y="146464"/>
                    <a:pt x="216517" y="142844"/>
                  </a:cubicBezTo>
                  <a:cubicBezTo>
                    <a:pt x="216993" y="135700"/>
                    <a:pt x="214612" y="128842"/>
                    <a:pt x="209754" y="123604"/>
                  </a:cubicBezTo>
                  <a:cubicBezTo>
                    <a:pt x="204897" y="118460"/>
                    <a:pt x="198134" y="115507"/>
                    <a:pt x="191085" y="115507"/>
                  </a:cubicBezTo>
                  <a:cubicBezTo>
                    <a:pt x="187370" y="115507"/>
                    <a:pt x="183656" y="116365"/>
                    <a:pt x="180322" y="117889"/>
                  </a:cubicBezTo>
                  <a:cubicBezTo>
                    <a:pt x="159557" y="106744"/>
                    <a:pt x="167940" y="67501"/>
                    <a:pt x="168035" y="67120"/>
                  </a:cubicBezTo>
                  <a:cubicBezTo>
                    <a:pt x="168511" y="65120"/>
                    <a:pt x="167559" y="63025"/>
                    <a:pt x="165749" y="62072"/>
                  </a:cubicBezTo>
                  <a:cubicBezTo>
                    <a:pt x="163939" y="61120"/>
                    <a:pt x="161748" y="61405"/>
                    <a:pt x="160320" y="62834"/>
                  </a:cubicBezTo>
                  <a:cubicBezTo>
                    <a:pt x="138317" y="84837"/>
                    <a:pt x="103741" y="83884"/>
                    <a:pt x="94883" y="83313"/>
                  </a:cubicBezTo>
                  <a:cubicBezTo>
                    <a:pt x="91549" y="77598"/>
                    <a:pt x="82119" y="58929"/>
                    <a:pt x="87739" y="41212"/>
                  </a:cubicBezTo>
                  <a:cubicBezTo>
                    <a:pt x="95835" y="15590"/>
                    <a:pt x="120219" y="6160"/>
                    <a:pt x="139079" y="10351"/>
                  </a:cubicBezTo>
                  <a:cubicBezTo>
                    <a:pt x="141555" y="10923"/>
                    <a:pt x="144032" y="9304"/>
                    <a:pt x="144603" y="6827"/>
                  </a:cubicBezTo>
                  <a:cubicBezTo>
                    <a:pt x="145175" y="4350"/>
                    <a:pt x="143556" y="1874"/>
                    <a:pt x="141079" y="1303"/>
                  </a:cubicBezTo>
                  <a:cubicBezTo>
                    <a:pt x="126887" y="-1841"/>
                    <a:pt x="113171" y="731"/>
                    <a:pt x="101265" y="8732"/>
                  </a:cubicBezTo>
                  <a:cubicBezTo>
                    <a:pt x="90882" y="15685"/>
                    <a:pt x="82691" y="26544"/>
                    <a:pt x="78976" y="38355"/>
                  </a:cubicBezTo>
                  <a:cubicBezTo>
                    <a:pt x="71928" y="60548"/>
                    <a:pt x="83834" y="82646"/>
                    <a:pt x="87453" y="88647"/>
                  </a:cubicBezTo>
                  <a:lnTo>
                    <a:pt x="79262" y="150083"/>
                  </a:lnTo>
                  <a:cubicBezTo>
                    <a:pt x="77357" y="164561"/>
                    <a:pt x="81738" y="179230"/>
                    <a:pt x="91359" y="190183"/>
                  </a:cubicBezTo>
                  <a:cubicBezTo>
                    <a:pt x="100693" y="200851"/>
                    <a:pt x="114028" y="207042"/>
                    <a:pt x="128125" y="207424"/>
                  </a:cubicBezTo>
                  <a:lnTo>
                    <a:pt x="128125" y="230093"/>
                  </a:lnTo>
                  <a:lnTo>
                    <a:pt x="120600" y="230093"/>
                  </a:lnTo>
                  <a:cubicBezTo>
                    <a:pt x="97931" y="230093"/>
                    <a:pt x="77833" y="245333"/>
                    <a:pt x="71737" y="267145"/>
                  </a:cubicBezTo>
                  <a:lnTo>
                    <a:pt x="68689" y="278099"/>
                  </a:lnTo>
                  <a:lnTo>
                    <a:pt x="65927" y="270574"/>
                  </a:lnTo>
                  <a:lnTo>
                    <a:pt x="65927" y="258763"/>
                  </a:lnTo>
                  <a:cubicBezTo>
                    <a:pt x="65927" y="251429"/>
                    <a:pt x="60878" y="245238"/>
                    <a:pt x="54116" y="243428"/>
                  </a:cubicBezTo>
                  <a:lnTo>
                    <a:pt x="54116" y="233141"/>
                  </a:lnTo>
                  <a:cubicBezTo>
                    <a:pt x="54116" y="229045"/>
                    <a:pt x="51925" y="225521"/>
                    <a:pt x="48591" y="223616"/>
                  </a:cubicBezTo>
                  <a:cubicBezTo>
                    <a:pt x="52782" y="218663"/>
                    <a:pt x="55259" y="212281"/>
                    <a:pt x="55259" y="205614"/>
                  </a:cubicBezTo>
                  <a:cubicBezTo>
                    <a:pt x="55259" y="190279"/>
                    <a:pt x="42781" y="177896"/>
                    <a:pt x="27541" y="177896"/>
                  </a:cubicBezTo>
                  <a:cubicBezTo>
                    <a:pt x="20111" y="177896"/>
                    <a:pt x="13158" y="180754"/>
                    <a:pt x="7919" y="185992"/>
                  </a:cubicBezTo>
                  <a:cubicBezTo>
                    <a:pt x="6110" y="187802"/>
                    <a:pt x="6110" y="190659"/>
                    <a:pt x="7919" y="192469"/>
                  </a:cubicBezTo>
                  <a:cubicBezTo>
                    <a:pt x="9729" y="194279"/>
                    <a:pt x="12587" y="194279"/>
                    <a:pt x="14397" y="192469"/>
                  </a:cubicBezTo>
                  <a:cubicBezTo>
                    <a:pt x="17921" y="188945"/>
                    <a:pt x="22588" y="187040"/>
                    <a:pt x="27541" y="187040"/>
                  </a:cubicBezTo>
                  <a:cubicBezTo>
                    <a:pt x="37733" y="187040"/>
                    <a:pt x="46115" y="195327"/>
                    <a:pt x="46115" y="205614"/>
                  </a:cubicBezTo>
                  <a:cubicBezTo>
                    <a:pt x="46115" y="212662"/>
                    <a:pt x="42114" y="219044"/>
                    <a:pt x="35923" y="222187"/>
                  </a:cubicBezTo>
                  <a:lnTo>
                    <a:pt x="19254" y="222187"/>
                  </a:lnTo>
                  <a:cubicBezTo>
                    <a:pt x="13539" y="219330"/>
                    <a:pt x="9634" y="213615"/>
                    <a:pt x="9158" y="207233"/>
                  </a:cubicBezTo>
                  <a:cubicBezTo>
                    <a:pt x="8967" y="204661"/>
                    <a:pt x="6681" y="202851"/>
                    <a:pt x="4205" y="203042"/>
                  </a:cubicBezTo>
                  <a:cubicBezTo>
                    <a:pt x="1633" y="203233"/>
                    <a:pt x="-177" y="205518"/>
                    <a:pt x="14" y="207995"/>
                  </a:cubicBezTo>
                  <a:cubicBezTo>
                    <a:pt x="490" y="213900"/>
                    <a:pt x="2871" y="219330"/>
                    <a:pt x="6586" y="223711"/>
                  </a:cubicBezTo>
                  <a:cubicBezTo>
                    <a:pt x="3252" y="225616"/>
                    <a:pt x="1061" y="229141"/>
                    <a:pt x="1061" y="233236"/>
                  </a:cubicBezTo>
                  <a:lnTo>
                    <a:pt x="1061" y="251429"/>
                  </a:lnTo>
                  <a:cubicBezTo>
                    <a:pt x="1061" y="255525"/>
                    <a:pt x="3348" y="259144"/>
                    <a:pt x="6681" y="261049"/>
                  </a:cubicBezTo>
                  <a:cubicBezTo>
                    <a:pt x="5919" y="262764"/>
                    <a:pt x="5443" y="264574"/>
                    <a:pt x="5443" y="266574"/>
                  </a:cubicBezTo>
                  <a:cubicBezTo>
                    <a:pt x="5443" y="269908"/>
                    <a:pt x="6681" y="272956"/>
                    <a:pt x="8682" y="275242"/>
                  </a:cubicBezTo>
                  <a:cubicBezTo>
                    <a:pt x="6681" y="277528"/>
                    <a:pt x="5443" y="280576"/>
                    <a:pt x="5443" y="283909"/>
                  </a:cubicBezTo>
                  <a:cubicBezTo>
                    <a:pt x="5443" y="287243"/>
                    <a:pt x="6681" y="290291"/>
                    <a:pt x="8682" y="292577"/>
                  </a:cubicBezTo>
                  <a:cubicBezTo>
                    <a:pt x="6681" y="294863"/>
                    <a:pt x="5443" y="297911"/>
                    <a:pt x="5443" y="301245"/>
                  </a:cubicBezTo>
                  <a:cubicBezTo>
                    <a:pt x="5443" y="308579"/>
                    <a:pt x="11444" y="314484"/>
                    <a:pt x="18683" y="314484"/>
                  </a:cubicBezTo>
                  <a:lnTo>
                    <a:pt x="236615" y="314484"/>
                  </a:lnTo>
                  <a:cubicBezTo>
                    <a:pt x="240901" y="314484"/>
                    <a:pt x="244806" y="312484"/>
                    <a:pt x="247378" y="309151"/>
                  </a:cubicBezTo>
                  <a:cubicBezTo>
                    <a:pt x="249950" y="305722"/>
                    <a:pt x="250807" y="301435"/>
                    <a:pt x="249664" y="297340"/>
                  </a:cubicBezTo>
                  <a:lnTo>
                    <a:pt x="249664" y="297340"/>
                  </a:lnTo>
                  <a:close/>
                  <a:moveTo>
                    <a:pt x="203944" y="172276"/>
                  </a:moveTo>
                  <a:cubicBezTo>
                    <a:pt x="200324" y="172276"/>
                    <a:pt x="197372" y="169324"/>
                    <a:pt x="197372" y="165704"/>
                  </a:cubicBezTo>
                  <a:cubicBezTo>
                    <a:pt x="197372" y="162084"/>
                    <a:pt x="200324" y="159132"/>
                    <a:pt x="203944" y="159132"/>
                  </a:cubicBezTo>
                  <a:cubicBezTo>
                    <a:pt x="207564" y="159132"/>
                    <a:pt x="210516" y="162084"/>
                    <a:pt x="210516" y="165704"/>
                  </a:cubicBezTo>
                  <a:cubicBezTo>
                    <a:pt x="210516" y="169324"/>
                    <a:pt x="207564" y="172276"/>
                    <a:pt x="203944" y="172276"/>
                  </a:cubicBezTo>
                  <a:lnTo>
                    <a:pt x="203944" y="172276"/>
                  </a:lnTo>
                  <a:close/>
                  <a:moveTo>
                    <a:pt x="132602" y="239142"/>
                  </a:moveTo>
                  <a:cubicBezTo>
                    <a:pt x="135174" y="239142"/>
                    <a:pt x="137174" y="237046"/>
                    <a:pt x="137174" y="234570"/>
                  </a:cubicBezTo>
                  <a:lnTo>
                    <a:pt x="137174" y="207328"/>
                  </a:lnTo>
                  <a:lnTo>
                    <a:pt x="150223" y="207328"/>
                  </a:lnTo>
                  <a:cubicBezTo>
                    <a:pt x="152795" y="207328"/>
                    <a:pt x="154795" y="205233"/>
                    <a:pt x="154795" y="202756"/>
                  </a:cubicBezTo>
                  <a:cubicBezTo>
                    <a:pt x="154795" y="200280"/>
                    <a:pt x="152699" y="198184"/>
                    <a:pt x="150223" y="198184"/>
                  </a:cubicBezTo>
                  <a:lnTo>
                    <a:pt x="132602" y="198184"/>
                  </a:lnTo>
                  <a:cubicBezTo>
                    <a:pt x="132602" y="198184"/>
                    <a:pt x="132602" y="198184"/>
                    <a:pt x="132602" y="198184"/>
                  </a:cubicBezTo>
                  <a:lnTo>
                    <a:pt x="129363" y="198184"/>
                  </a:lnTo>
                  <a:cubicBezTo>
                    <a:pt x="117362" y="198184"/>
                    <a:pt x="106027" y="193041"/>
                    <a:pt x="98121" y="183992"/>
                  </a:cubicBezTo>
                  <a:cubicBezTo>
                    <a:pt x="90215" y="175039"/>
                    <a:pt x="86596" y="163037"/>
                    <a:pt x="88215" y="151226"/>
                  </a:cubicBezTo>
                  <a:lnTo>
                    <a:pt x="96121" y="92552"/>
                  </a:lnTo>
                  <a:cubicBezTo>
                    <a:pt x="106980" y="93219"/>
                    <a:pt x="134793" y="92933"/>
                    <a:pt x="157367" y="77217"/>
                  </a:cubicBezTo>
                  <a:cubicBezTo>
                    <a:pt x="157081" y="81122"/>
                    <a:pt x="156890" y="85789"/>
                    <a:pt x="157272" y="90552"/>
                  </a:cubicBezTo>
                  <a:cubicBezTo>
                    <a:pt x="158510" y="109125"/>
                    <a:pt x="165844" y="121889"/>
                    <a:pt x="178607" y="127223"/>
                  </a:cubicBezTo>
                  <a:cubicBezTo>
                    <a:pt x="179941" y="127795"/>
                    <a:pt x="181465" y="127699"/>
                    <a:pt x="182799" y="126937"/>
                  </a:cubicBezTo>
                  <a:cubicBezTo>
                    <a:pt x="185275" y="125413"/>
                    <a:pt x="188228" y="124651"/>
                    <a:pt x="191085" y="124651"/>
                  </a:cubicBezTo>
                  <a:cubicBezTo>
                    <a:pt x="195657" y="124651"/>
                    <a:pt x="199848" y="126461"/>
                    <a:pt x="202991" y="129890"/>
                  </a:cubicBezTo>
                  <a:cubicBezTo>
                    <a:pt x="206135" y="133224"/>
                    <a:pt x="207659" y="137605"/>
                    <a:pt x="207278" y="142177"/>
                  </a:cubicBezTo>
                  <a:cubicBezTo>
                    <a:pt x="207087" y="145035"/>
                    <a:pt x="206135" y="147702"/>
                    <a:pt x="204515" y="150083"/>
                  </a:cubicBezTo>
                  <a:cubicBezTo>
                    <a:pt x="204325" y="150083"/>
                    <a:pt x="204135" y="150083"/>
                    <a:pt x="203944" y="150083"/>
                  </a:cubicBezTo>
                  <a:cubicBezTo>
                    <a:pt x="198420" y="150083"/>
                    <a:pt x="193562" y="152941"/>
                    <a:pt x="190704" y="157322"/>
                  </a:cubicBezTo>
                  <a:cubicBezTo>
                    <a:pt x="187847" y="157322"/>
                    <a:pt x="185085" y="156465"/>
                    <a:pt x="182703" y="155036"/>
                  </a:cubicBezTo>
                  <a:cubicBezTo>
                    <a:pt x="181274" y="154179"/>
                    <a:pt x="179560" y="154179"/>
                    <a:pt x="178036" y="155036"/>
                  </a:cubicBezTo>
                  <a:cubicBezTo>
                    <a:pt x="176607" y="155893"/>
                    <a:pt x="175750" y="157417"/>
                    <a:pt x="175750" y="159037"/>
                  </a:cubicBezTo>
                  <a:lnTo>
                    <a:pt x="175750" y="234760"/>
                  </a:lnTo>
                  <a:cubicBezTo>
                    <a:pt x="175750" y="237332"/>
                    <a:pt x="177845" y="239332"/>
                    <a:pt x="180322" y="239332"/>
                  </a:cubicBezTo>
                  <a:lnTo>
                    <a:pt x="186704" y="239332"/>
                  </a:lnTo>
                  <a:lnTo>
                    <a:pt x="186418" y="240856"/>
                  </a:lnTo>
                  <a:cubicBezTo>
                    <a:pt x="184037" y="255810"/>
                    <a:pt x="171369" y="266669"/>
                    <a:pt x="156224" y="266669"/>
                  </a:cubicBezTo>
                  <a:cubicBezTo>
                    <a:pt x="141079" y="266669"/>
                    <a:pt x="128411" y="255810"/>
                    <a:pt x="126030" y="240856"/>
                  </a:cubicBezTo>
                  <a:lnTo>
                    <a:pt x="125744" y="239332"/>
                  </a:lnTo>
                  <a:lnTo>
                    <a:pt x="132411" y="239332"/>
                  </a:lnTo>
                  <a:close/>
                  <a:moveTo>
                    <a:pt x="56592" y="258668"/>
                  </a:moveTo>
                  <a:lnTo>
                    <a:pt x="56592" y="271241"/>
                  </a:lnTo>
                  <a:cubicBezTo>
                    <a:pt x="56592" y="274860"/>
                    <a:pt x="53640" y="277813"/>
                    <a:pt x="50020" y="277813"/>
                  </a:cubicBezTo>
                  <a:lnTo>
                    <a:pt x="48877" y="277813"/>
                  </a:lnTo>
                  <a:cubicBezTo>
                    <a:pt x="48877" y="277813"/>
                    <a:pt x="48401" y="277813"/>
                    <a:pt x="48115" y="277813"/>
                  </a:cubicBezTo>
                  <a:cubicBezTo>
                    <a:pt x="47639" y="276766"/>
                    <a:pt x="46972" y="275908"/>
                    <a:pt x="46210" y="275051"/>
                  </a:cubicBezTo>
                  <a:cubicBezTo>
                    <a:pt x="48210" y="272765"/>
                    <a:pt x="49449" y="269717"/>
                    <a:pt x="49449" y="266383"/>
                  </a:cubicBezTo>
                  <a:cubicBezTo>
                    <a:pt x="49449" y="264383"/>
                    <a:pt x="48972" y="262573"/>
                    <a:pt x="48210" y="260859"/>
                  </a:cubicBezTo>
                  <a:cubicBezTo>
                    <a:pt x="50973" y="259240"/>
                    <a:pt x="53068" y="256573"/>
                    <a:pt x="53640" y="253239"/>
                  </a:cubicBezTo>
                  <a:cubicBezTo>
                    <a:pt x="55354" y="254382"/>
                    <a:pt x="56497" y="256382"/>
                    <a:pt x="56497" y="258668"/>
                  </a:cubicBezTo>
                  <a:lnTo>
                    <a:pt x="56497" y="258668"/>
                  </a:lnTo>
                  <a:close/>
                  <a:moveTo>
                    <a:pt x="14397" y="283624"/>
                  </a:moveTo>
                  <a:cubicBezTo>
                    <a:pt x="14397" y="281338"/>
                    <a:pt x="16206" y="279528"/>
                    <a:pt x="18492" y="279528"/>
                  </a:cubicBezTo>
                  <a:lnTo>
                    <a:pt x="36304" y="279528"/>
                  </a:lnTo>
                  <a:cubicBezTo>
                    <a:pt x="38590" y="279528"/>
                    <a:pt x="40400" y="281338"/>
                    <a:pt x="40400" y="283624"/>
                  </a:cubicBezTo>
                  <a:cubicBezTo>
                    <a:pt x="40400" y="285909"/>
                    <a:pt x="38590" y="287719"/>
                    <a:pt x="36304" y="287719"/>
                  </a:cubicBezTo>
                  <a:lnTo>
                    <a:pt x="18492" y="287719"/>
                  </a:lnTo>
                  <a:cubicBezTo>
                    <a:pt x="16206" y="287719"/>
                    <a:pt x="14397" y="285909"/>
                    <a:pt x="14397" y="283624"/>
                  </a:cubicBezTo>
                  <a:lnTo>
                    <a:pt x="14397" y="283624"/>
                  </a:lnTo>
                  <a:close/>
                  <a:moveTo>
                    <a:pt x="14397" y="266288"/>
                  </a:moveTo>
                  <a:cubicBezTo>
                    <a:pt x="14397" y="264002"/>
                    <a:pt x="16206" y="262192"/>
                    <a:pt x="18492" y="262192"/>
                  </a:cubicBezTo>
                  <a:lnTo>
                    <a:pt x="36304" y="262192"/>
                  </a:lnTo>
                  <a:cubicBezTo>
                    <a:pt x="38590" y="262192"/>
                    <a:pt x="40400" y="264002"/>
                    <a:pt x="40400" y="266288"/>
                  </a:cubicBezTo>
                  <a:cubicBezTo>
                    <a:pt x="40400" y="268574"/>
                    <a:pt x="38590" y="270384"/>
                    <a:pt x="36304" y="270384"/>
                  </a:cubicBezTo>
                  <a:lnTo>
                    <a:pt x="18492" y="270384"/>
                  </a:lnTo>
                  <a:cubicBezTo>
                    <a:pt x="16206" y="270384"/>
                    <a:pt x="14397" y="268574"/>
                    <a:pt x="14397" y="266288"/>
                  </a:cubicBezTo>
                  <a:lnTo>
                    <a:pt x="14397" y="266288"/>
                  </a:lnTo>
                  <a:close/>
                  <a:moveTo>
                    <a:pt x="11730" y="253048"/>
                  </a:moveTo>
                  <a:cubicBezTo>
                    <a:pt x="10682" y="253048"/>
                    <a:pt x="9920" y="252191"/>
                    <a:pt x="9920" y="251239"/>
                  </a:cubicBezTo>
                  <a:lnTo>
                    <a:pt x="9920" y="233046"/>
                  </a:lnTo>
                  <a:cubicBezTo>
                    <a:pt x="9920" y="231998"/>
                    <a:pt x="10777" y="231236"/>
                    <a:pt x="11730" y="231236"/>
                  </a:cubicBezTo>
                  <a:lnTo>
                    <a:pt x="42876" y="231236"/>
                  </a:lnTo>
                  <a:cubicBezTo>
                    <a:pt x="43924" y="231236"/>
                    <a:pt x="44686" y="232093"/>
                    <a:pt x="44686" y="233046"/>
                  </a:cubicBezTo>
                  <a:lnTo>
                    <a:pt x="44686" y="251239"/>
                  </a:lnTo>
                  <a:cubicBezTo>
                    <a:pt x="44686" y="252286"/>
                    <a:pt x="43829" y="253048"/>
                    <a:pt x="42876" y="253048"/>
                  </a:cubicBezTo>
                  <a:lnTo>
                    <a:pt x="11730" y="253048"/>
                  </a:lnTo>
                  <a:close/>
                  <a:moveTo>
                    <a:pt x="18397" y="305055"/>
                  </a:moveTo>
                  <a:cubicBezTo>
                    <a:pt x="16111" y="305055"/>
                    <a:pt x="14301" y="303245"/>
                    <a:pt x="14301" y="300959"/>
                  </a:cubicBezTo>
                  <a:cubicBezTo>
                    <a:pt x="14301" y="298673"/>
                    <a:pt x="16111" y="296863"/>
                    <a:pt x="18397" y="296863"/>
                  </a:cubicBezTo>
                  <a:lnTo>
                    <a:pt x="36209" y="296863"/>
                  </a:lnTo>
                  <a:cubicBezTo>
                    <a:pt x="38495" y="296863"/>
                    <a:pt x="40305" y="298673"/>
                    <a:pt x="40305" y="300959"/>
                  </a:cubicBezTo>
                  <a:cubicBezTo>
                    <a:pt x="40305" y="303245"/>
                    <a:pt x="38495" y="305055"/>
                    <a:pt x="36209" y="305055"/>
                  </a:cubicBezTo>
                  <a:lnTo>
                    <a:pt x="18397" y="305055"/>
                  </a:lnTo>
                  <a:close/>
                  <a:moveTo>
                    <a:pt x="48877" y="305055"/>
                  </a:moveTo>
                  <a:cubicBezTo>
                    <a:pt x="49258" y="303817"/>
                    <a:pt x="49544" y="302388"/>
                    <a:pt x="49544" y="300959"/>
                  </a:cubicBezTo>
                  <a:cubicBezTo>
                    <a:pt x="49544" y="297625"/>
                    <a:pt x="48306" y="294577"/>
                    <a:pt x="46305" y="292291"/>
                  </a:cubicBezTo>
                  <a:cubicBezTo>
                    <a:pt x="47639" y="290767"/>
                    <a:pt x="48591" y="288958"/>
                    <a:pt x="49068" y="286957"/>
                  </a:cubicBezTo>
                  <a:lnTo>
                    <a:pt x="50020" y="286957"/>
                  </a:lnTo>
                  <a:cubicBezTo>
                    <a:pt x="54116" y="286957"/>
                    <a:pt x="57831" y="285433"/>
                    <a:pt x="60593" y="282862"/>
                  </a:cubicBezTo>
                  <a:lnTo>
                    <a:pt x="68784" y="305055"/>
                  </a:lnTo>
                  <a:lnTo>
                    <a:pt x="48877" y="3050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1873223" y="3911144"/>
              <a:ext cx="9853" cy="22271"/>
            </a:xfrm>
            <a:custGeom>
              <a:rect b="b" l="l" r="r" t="t"/>
              <a:pathLst>
                <a:path extrusionOk="0" h="20669" w="9144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lnTo>
                    <a:pt x="0" y="16097"/>
                  </a:lnTo>
                  <a:cubicBezTo>
                    <a:pt x="0" y="18669"/>
                    <a:pt x="2096" y="20669"/>
                    <a:pt x="4572" y="20669"/>
                  </a:cubicBezTo>
                  <a:cubicBezTo>
                    <a:pt x="7049" y="20669"/>
                    <a:pt x="9144" y="18574"/>
                    <a:pt x="9144" y="16097"/>
                  </a:cubicBezTo>
                  <a:lnTo>
                    <a:pt x="9144" y="4572"/>
                  </a:lnTo>
                  <a:cubicBezTo>
                    <a:pt x="9144" y="2000"/>
                    <a:pt x="7049" y="0"/>
                    <a:pt x="4572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1836050" y="3911247"/>
              <a:ext cx="9852" cy="22271"/>
            </a:xfrm>
            <a:custGeom>
              <a:rect b="b" l="l" r="r" t="t"/>
              <a:pathLst>
                <a:path extrusionOk="0" h="20669" w="9143">
                  <a:moveTo>
                    <a:pt x="9144" y="4572"/>
                  </a:moveTo>
                  <a:cubicBezTo>
                    <a:pt x="9144" y="2000"/>
                    <a:pt x="7049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16097"/>
                  </a:lnTo>
                  <a:cubicBezTo>
                    <a:pt x="0" y="18669"/>
                    <a:pt x="2096" y="20669"/>
                    <a:pt x="4572" y="20669"/>
                  </a:cubicBezTo>
                  <a:cubicBezTo>
                    <a:pt x="7049" y="20669"/>
                    <a:pt x="9144" y="18574"/>
                    <a:pt x="9144" y="16097"/>
                  </a:cubicBezTo>
                  <a:lnTo>
                    <a:pt x="9144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1847731" y="3961949"/>
              <a:ext cx="28788" cy="13778"/>
            </a:xfrm>
            <a:custGeom>
              <a:rect b="b" l="l" r="r" t="t"/>
              <a:pathLst>
                <a:path extrusionOk="0" h="12787" w="26717">
                  <a:moveTo>
                    <a:pt x="18883" y="1357"/>
                  </a:moveTo>
                  <a:cubicBezTo>
                    <a:pt x="15835" y="4405"/>
                    <a:pt x="10882" y="4405"/>
                    <a:pt x="7834" y="1357"/>
                  </a:cubicBezTo>
                  <a:cubicBezTo>
                    <a:pt x="6025" y="-452"/>
                    <a:pt x="3167" y="-452"/>
                    <a:pt x="1357" y="1357"/>
                  </a:cubicBezTo>
                  <a:cubicBezTo>
                    <a:pt x="-452" y="3167"/>
                    <a:pt x="-452" y="6025"/>
                    <a:pt x="1357" y="7834"/>
                  </a:cubicBezTo>
                  <a:cubicBezTo>
                    <a:pt x="4596" y="11073"/>
                    <a:pt x="8882" y="12787"/>
                    <a:pt x="13359" y="12787"/>
                  </a:cubicBezTo>
                  <a:cubicBezTo>
                    <a:pt x="17836" y="12787"/>
                    <a:pt x="22217" y="10978"/>
                    <a:pt x="25360" y="7834"/>
                  </a:cubicBezTo>
                  <a:cubicBezTo>
                    <a:pt x="27170" y="6025"/>
                    <a:pt x="27170" y="3167"/>
                    <a:pt x="25360" y="1357"/>
                  </a:cubicBezTo>
                  <a:cubicBezTo>
                    <a:pt x="23551" y="-452"/>
                    <a:pt x="20693" y="-452"/>
                    <a:pt x="18883" y="1357"/>
                  </a:cubicBezTo>
                  <a:lnTo>
                    <a:pt x="18883" y="13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1920459" y="3932298"/>
              <a:ext cx="18883" cy="18883"/>
            </a:xfrm>
            <a:custGeom>
              <a:rect b="b" l="l" r="r" t="t"/>
              <a:pathLst>
                <a:path extrusionOk="0" h="17525" w="17525">
                  <a:moveTo>
                    <a:pt x="4667" y="17431"/>
                  </a:moveTo>
                  <a:cubicBezTo>
                    <a:pt x="7239" y="17431"/>
                    <a:pt x="9239" y="15335"/>
                    <a:pt x="9239" y="12859"/>
                  </a:cubicBezTo>
                  <a:cubicBezTo>
                    <a:pt x="9239" y="10763"/>
                    <a:pt x="10954" y="9144"/>
                    <a:pt x="12954" y="9144"/>
                  </a:cubicBezTo>
                  <a:cubicBezTo>
                    <a:pt x="15526" y="9144"/>
                    <a:pt x="17526" y="7049"/>
                    <a:pt x="17526" y="4572"/>
                  </a:cubicBezTo>
                  <a:cubicBezTo>
                    <a:pt x="17526" y="2096"/>
                    <a:pt x="15430" y="0"/>
                    <a:pt x="12954" y="0"/>
                  </a:cubicBezTo>
                  <a:cubicBezTo>
                    <a:pt x="5810" y="0"/>
                    <a:pt x="0" y="5810"/>
                    <a:pt x="0" y="12954"/>
                  </a:cubicBezTo>
                  <a:cubicBezTo>
                    <a:pt x="0" y="15526"/>
                    <a:pt x="2096" y="17526"/>
                    <a:pt x="4572" y="17526"/>
                  </a:cubicBezTo>
                  <a:lnTo>
                    <a:pt x="4572" y="175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1845643" y="3920850"/>
              <a:ext cx="20327" cy="35868"/>
            </a:xfrm>
            <a:custGeom>
              <a:rect b="b" l="l" r="r" t="t"/>
              <a:pathLst>
                <a:path extrusionOk="0" h="33288" w="18865">
                  <a:moveTo>
                    <a:pt x="11485" y="33193"/>
                  </a:moveTo>
                  <a:cubicBezTo>
                    <a:pt x="14057" y="33193"/>
                    <a:pt x="16057" y="31098"/>
                    <a:pt x="16057" y="28621"/>
                  </a:cubicBezTo>
                  <a:cubicBezTo>
                    <a:pt x="16057" y="26145"/>
                    <a:pt x="13961" y="24049"/>
                    <a:pt x="11485" y="24049"/>
                  </a:cubicBezTo>
                  <a:cubicBezTo>
                    <a:pt x="10342" y="24049"/>
                    <a:pt x="9770" y="23287"/>
                    <a:pt x="9580" y="22906"/>
                  </a:cubicBezTo>
                  <a:cubicBezTo>
                    <a:pt x="9389" y="22525"/>
                    <a:pt x="9008" y="21668"/>
                    <a:pt x="9580" y="20715"/>
                  </a:cubicBezTo>
                  <a:lnTo>
                    <a:pt x="18152" y="7095"/>
                  </a:lnTo>
                  <a:cubicBezTo>
                    <a:pt x="19486" y="4904"/>
                    <a:pt x="18914" y="2142"/>
                    <a:pt x="16724" y="713"/>
                  </a:cubicBezTo>
                  <a:cubicBezTo>
                    <a:pt x="14533" y="-621"/>
                    <a:pt x="11771" y="-49"/>
                    <a:pt x="10342" y="2142"/>
                  </a:cubicBezTo>
                  <a:lnTo>
                    <a:pt x="1769" y="15762"/>
                  </a:lnTo>
                  <a:cubicBezTo>
                    <a:pt x="-421" y="19287"/>
                    <a:pt x="-612" y="23763"/>
                    <a:pt x="1388" y="27383"/>
                  </a:cubicBezTo>
                  <a:cubicBezTo>
                    <a:pt x="3389" y="31002"/>
                    <a:pt x="7199" y="33288"/>
                    <a:pt x="11390" y="33288"/>
                  </a:cubicBezTo>
                  <a:lnTo>
                    <a:pt x="11390" y="332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7" name="Google Shape;867;p29"/>
          <p:cNvGrpSpPr/>
          <p:nvPr/>
        </p:nvGrpSpPr>
        <p:grpSpPr>
          <a:xfrm>
            <a:off x="5724909" y="3789622"/>
            <a:ext cx="260515" cy="339207"/>
            <a:chOff x="5724909" y="3789622"/>
            <a:chExt cx="260515" cy="339207"/>
          </a:xfrm>
        </p:grpSpPr>
        <p:grpSp>
          <p:nvGrpSpPr>
            <p:cNvPr id="868" name="Google Shape;868;p29"/>
            <p:cNvGrpSpPr/>
            <p:nvPr/>
          </p:nvGrpSpPr>
          <p:grpSpPr>
            <a:xfrm>
              <a:off x="5745575" y="3789622"/>
              <a:ext cx="239849" cy="339207"/>
              <a:chOff x="7074026" y="4991076"/>
              <a:chExt cx="222474" cy="314634"/>
            </a:xfrm>
          </p:grpSpPr>
          <p:sp>
            <p:nvSpPr>
              <p:cNvPr id="869" name="Google Shape;869;p29"/>
              <p:cNvSpPr/>
              <p:nvPr/>
            </p:nvSpPr>
            <p:spPr>
              <a:xfrm>
                <a:off x="7074026" y="4991385"/>
                <a:ext cx="203739" cy="314325"/>
              </a:xfrm>
              <a:custGeom>
                <a:rect b="b" l="l" r="r" t="t"/>
                <a:pathLst>
                  <a:path extrusionOk="0" h="314325" w="203739">
                    <a:moveTo>
                      <a:pt x="196691" y="285464"/>
                    </a:moveTo>
                    <a:lnTo>
                      <a:pt x="196310" y="285464"/>
                    </a:lnTo>
                    <a:cubicBezTo>
                      <a:pt x="188881" y="282893"/>
                      <a:pt x="181737" y="279559"/>
                      <a:pt x="175165" y="275463"/>
                    </a:cubicBezTo>
                    <a:cubicBezTo>
                      <a:pt x="172974" y="274130"/>
                      <a:pt x="170212" y="274701"/>
                      <a:pt x="168783" y="276892"/>
                    </a:cubicBezTo>
                    <a:cubicBezTo>
                      <a:pt x="167450" y="279082"/>
                      <a:pt x="168021" y="281845"/>
                      <a:pt x="170212" y="283273"/>
                    </a:cubicBezTo>
                    <a:cubicBezTo>
                      <a:pt x="177451" y="287846"/>
                      <a:pt x="185261" y="291465"/>
                      <a:pt x="193357" y="294132"/>
                    </a:cubicBezTo>
                    <a:lnTo>
                      <a:pt x="193834" y="294322"/>
                    </a:lnTo>
                    <a:cubicBezTo>
                      <a:pt x="193834" y="294322"/>
                      <a:pt x="194215" y="294608"/>
                      <a:pt x="194215" y="294799"/>
                    </a:cubicBezTo>
                    <a:lnTo>
                      <a:pt x="194215" y="302419"/>
                    </a:lnTo>
                    <a:cubicBezTo>
                      <a:pt x="194215" y="303752"/>
                      <a:pt x="193072" y="304895"/>
                      <a:pt x="191738" y="304895"/>
                    </a:cubicBezTo>
                    <a:lnTo>
                      <a:pt x="164211" y="304895"/>
                    </a:lnTo>
                    <a:cubicBezTo>
                      <a:pt x="160877" y="304895"/>
                      <a:pt x="157925" y="302800"/>
                      <a:pt x="156877" y="299656"/>
                    </a:cubicBezTo>
                    <a:cubicBezTo>
                      <a:pt x="148876" y="275939"/>
                      <a:pt x="126682" y="260032"/>
                      <a:pt x="101632" y="260032"/>
                    </a:cubicBezTo>
                    <a:cubicBezTo>
                      <a:pt x="76581" y="260032"/>
                      <a:pt x="54388" y="275939"/>
                      <a:pt x="46387" y="299656"/>
                    </a:cubicBezTo>
                    <a:cubicBezTo>
                      <a:pt x="45339" y="302800"/>
                      <a:pt x="42386" y="304895"/>
                      <a:pt x="39053" y="304895"/>
                    </a:cubicBezTo>
                    <a:lnTo>
                      <a:pt x="11525" y="304895"/>
                    </a:lnTo>
                    <a:cubicBezTo>
                      <a:pt x="10192" y="304895"/>
                      <a:pt x="9049" y="303752"/>
                      <a:pt x="9049" y="302419"/>
                    </a:cubicBezTo>
                    <a:lnTo>
                      <a:pt x="9049" y="294799"/>
                    </a:lnTo>
                    <a:cubicBezTo>
                      <a:pt x="9049" y="294799"/>
                      <a:pt x="9240" y="294322"/>
                      <a:pt x="9430" y="294322"/>
                    </a:cubicBezTo>
                    <a:cubicBezTo>
                      <a:pt x="9430" y="294322"/>
                      <a:pt x="9430" y="294322"/>
                      <a:pt x="9430" y="294322"/>
                    </a:cubicBezTo>
                    <a:lnTo>
                      <a:pt x="9811" y="294322"/>
                    </a:lnTo>
                    <a:cubicBezTo>
                      <a:pt x="9811" y="294322"/>
                      <a:pt x="9811" y="294227"/>
                      <a:pt x="9811" y="294227"/>
                    </a:cubicBezTo>
                    <a:cubicBezTo>
                      <a:pt x="30766" y="287464"/>
                      <a:pt x="48673" y="274415"/>
                      <a:pt x="61627" y="256508"/>
                    </a:cubicBezTo>
                    <a:cubicBezTo>
                      <a:pt x="74581" y="238601"/>
                      <a:pt x="81343" y="217551"/>
                      <a:pt x="81343" y="195453"/>
                    </a:cubicBezTo>
                    <a:lnTo>
                      <a:pt x="81343" y="158877"/>
                    </a:lnTo>
                    <a:lnTo>
                      <a:pt x="88392" y="158877"/>
                    </a:lnTo>
                    <a:lnTo>
                      <a:pt x="88392" y="220028"/>
                    </a:lnTo>
                    <a:cubicBezTo>
                      <a:pt x="88392" y="227267"/>
                      <a:pt x="94298" y="233267"/>
                      <a:pt x="101632" y="233267"/>
                    </a:cubicBezTo>
                    <a:cubicBezTo>
                      <a:pt x="108966" y="233267"/>
                      <a:pt x="114871" y="227362"/>
                      <a:pt x="114871" y="220028"/>
                    </a:cubicBezTo>
                    <a:lnTo>
                      <a:pt x="114871" y="158877"/>
                    </a:lnTo>
                    <a:lnTo>
                      <a:pt x="121920" y="158877"/>
                    </a:lnTo>
                    <a:lnTo>
                      <a:pt x="121920" y="195453"/>
                    </a:lnTo>
                    <a:cubicBezTo>
                      <a:pt x="121920" y="223171"/>
                      <a:pt x="133255" y="250222"/>
                      <a:pt x="152971" y="269653"/>
                    </a:cubicBezTo>
                    <a:cubicBezTo>
                      <a:pt x="153829" y="270510"/>
                      <a:pt x="155067" y="270986"/>
                      <a:pt x="156210" y="270986"/>
                    </a:cubicBezTo>
                    <a:cubicBezTo>
                      <a:pt x="157353" y="270986"/>
                      <a:pt x="158591" y="270510"/>
                      <a:pt x="159448" y="269653"/>
                    </a:cubicBezTo>
                    <a:cubicBezTo>
                      <a:pt x="161258" y="267843"/>
                      <a:pt x="161163" y="264890"/>
                      <a:pt x="159448" y="263176"/>
                    </a:cubicBezTo>
                    <a:cubicBezTo>
                      <a:pt x="141447" y="245459"/>
                      <a:pt x="131159" y="220789"/>
                      <a:pt x="131159" y="195548"/>
                    </a:cubicBezTo>
                    <a:lnTo>
                      <a:pt x="131159" y="158972"/>
                    </a:lnTo>
                    <a:cubicBezTo>
                      <a:pt x="138875" y="158591"/>
                      <a:pt x="145066" y="152210"/>
                      <a:pt x="145066" y="144399"/>
                    </a:cubicBezTo>
                    <a:lnTo>
                      <a:pt x="145066" y="105442"/>
                    </a:lnTo>
                    <a:cubicBezTo>
                      <a:pt x="145066" y="97346"/>
                      <a:pt x="138493" y="90869"/>
                      <a:pt x="130493" y="90869"/>
                    </a:cubicBezTo>
                    <a:lnTo>
                      <a:pt x="129826" y="90869"/>
                    </a:lnTo>
                    <a:lnTo>
                      <a:pt x="129826" y="78105"/>
                    </a:lnTo>
                    <a:cubicBezTo>
                      <a:pt x="129826" y="73247"/>
                      <a:pt x="125921" y="69342"/>
                      <a:pt x="121063" y="69342"/>
                    </a:cubicBezTo>
                    <a:lnTo>
                      <a:pt x="120587" y="69342"/>
                    </a:lnTo>
                    <a:lnTo>
                      <a:pt x="120587" y="52864"/>
                    </a:lnTo>
                    <a:cubicBezTo>
                      <a:pt x="120587" y="49339"/>
                      <a:pt x="118396" y="46196"/>
                      <a:pt x="115348" y="44863"/>
                    </a:cubicBezTo>
                    <a:lnTo>
                      <a:pt x="110776" y="8001"/>
                    </a:lnTo>
                    <a:cubicBezTo>
                      <a:pt x="110204" y="3429"/>
                      <a:pt x="106299" y="0"/>
                      <a:pt x="101727" y="0"/>
                    </a:cubicBezTo>
                    <a:cubicBezTo>
                      <a:pt x="97155" y="0"/>
                      <a:pt x="93250" y="3429"/>
                      <a:pt x="92678" y="8001"/>
                    </a:cubicBezTo>
                    <a:lnTo>
                      <a:pt x="88202" y="44863"/>
                    </a:lnTo>
                    <a:cubicBezTo>
                      <a:pt x="85154" y="46196"/>
                      <a:pt x="82963" y="49244"/>
                      <a:pt x="82963" y="52864"/>
                    </a:cubicBezTo>
                    <a:lnTo>
                      <a:pt x="82963" y="69342"/>
                    </a:lnTo>
                    <a:lnTo>
                      <a:pt x="82487" y="69342"/>
                    </a:lnTo>
                    <a:cubicBezTo>
                      <a:pt x="77629" y="69342"/>
                      <a:pt x="73723" y="73247"/>
                      <a:pt x="73723" y="78105"/>
                    </a:cubicBezTo>
                    <a:lnTo>
                      <a:pt x="73723" y="90869"/>
                    </a:lnTo>
                    <a:lnTo>
                      <a:pt x="73057" y="90869"/>
                    </a:lnTo>
                    <a:cubicBezTo>
                      <a:pt x="64961" y="90869"/>
                      <a:pt x="58484" y="97441"/>
                      <a:pt x="58484" y="105442"/>
                    </a:cubicBezTo>
                    <a:lnTo>
                      <a:pt x="58484" y="144399"/>
                    </a:lnTo>
                    <a:cubicBezTo>
                      <a:pt x="58484" y="152210"/>
                      <a:pt x="64675" y="158687"/>
                      <a:pt x="72390" y="158972"/>
                    </a:cubicBezTo>
                    <a:lnTo>
                      <a:pt x="72390" y="195548"/>
                    </a:lnTo>
                    <a:cubicBezTo>
                      <a:pt x="72390" y="215646"/>
                      <a:pt x="66199" y="234887"/>
                      <a:pt x="54388" y="251174"/>
                    </a:cubicBezTo>
                    <a:cubicBezTo>
                      <a:pt x="42577" y="267462"/>
                      <a:pt x="26289" y="279368"/>
                      <a:pt x="7144" y="285560"/>
                    </a:cubicBezTo>
                    <a:lnTo>
                      <a:pt x="6763" y="285560"/>
                    </a:lnTo>
                    <a:cubicBezTo>
                      <a:pt x="2667" y="286988"/>
                      <a:pt x="0" y="290703"/>
                      <a:pt x="0" y="294989"/>
                    </a:cubicBezTo>
                    <a:lnTo>
                      <a:pt x="0" y="302609"/>
                    </a:lnTo>
                    <a:cubicBezTo>
                      <a:pt x="0" y="309086"/>
                      <a:pt x="5239" y="314325"/>
                      <a:pt x="11716" y="314325"/>
                    </a:cubicBezTo>
                    <a:lnTo>
                      <a:pt x="39243" y="314325"/>
                    </a:lnTo>
                    <a:cubicBezTo>
                      <a:pt x="46577" y="314325"/>
                      <a:pt x="53054" y="309658"/>
                      <a:pt x="55340" y="302800"/>
                    </a:cubicBezTo>
                    <a:cubicBezTo>
                      <a:pt x="60103" y="288798"/>
                      <a:pt x="70675" y="278035"/>
                      <a:pt x="83820" y="272891"/>
                    </a:cubicBezTo>
                    <a:lnTo>
                      <a:pt x="78391" y="303086"/>
                    </a:lnTo>
                    <a:cubicBezTo>
                      <a:pt x="77914" y="305848"/>
                      <a:pt x="78677" y="308705"/>
                      <a:pt x="80486" y="310896"/>
                    </a:cubicBezTo>
                    <a:cubicBezTo>
                      <a:pt x="82296" y="313087"/>
                      <a:pt x="84963" y="314325"/>
                      <a:pt x="87821" y="314325"/>
                    </a:cubicBezTo>
                    <a:lnTo>
                      <a:pt x="115919" y="314325"/>
                    </a:lnTo>
                    <a:cubicBezTo>
                      <a:pt x="118777" y="314325"/>
                      <a:pt x="121444" y="313087"/>
                      <a:pt x="123254" y="310896"/>
                    </a:cubicBezTo>
                    <a:cubicBezTo>
                      <a:pt x="125063" y="308705"/>
                      <a:pt x="125825" y="305848"/>
                      <a:pt x="125349" y="303086"/>
                    </a:cubicBezTo>
                    <a:lnTo>
                      <a:pt x="119920" y="272891"/>
                    </a:lnTo>
                    <a:cubicBezTo>
                      <a:pt x="133065" y="278130"/>
                      <a:pt x="143637" y="288893"/>
                      <a:pt x="148400" y="302800"/>
                    </a:cubicBezTo>
                    <a:cubicBezTo>
                      <a:pt x="150686" y="309658"/>
                      <a:pt x="157163" y="314325"/>
                      <a:pt x="164497" y="314325"/>
                    </a:cubicBezTo>
                    <a:lnTo>
                      <a:pt x="192024" y="314325"/>
                    </a:lnTo>
                    <a:cubicBezTo>
                      <a:pt x="198501" y="314325"/>
                      <a:pt x="203740" y="309086"/>
                      <a:pt x="203740" y="302609"/>
                    </a:cubicBezTo>
                    <a:lnTo>
                      <a:pt x="203740" y="294989"/>
                    </a:lnTo>
                    <a:cubicBezTo>
                      <a:pt x="203740" y="290703"/>
                      <a:pt x="200978" y="286988"/>
                      <a:pt x="196882" y="285655"/>
                    </a:cubicBezTo>
                    <a:lnTo>
                      <a:pt x="196882" y="285655"/>
                    </a:lnTo>
                    <a:close/>
                    <a:moveTo>
                      <a:pt x="111252" y="53149"/>
                    </a:moveTo>
                    <a:lnTo>
                      <a:pt x="111252" y="69152"/>
                    </a:lnTo>
                    <a:lnTo>
                      <a:pt x="92107" y="69152"/>
                    </a:lnTo>
                    <a:lnTo>
                      <a:pt x="92107" y="53149"/>
                    </a:lnTo>
                    <a:lnTo>
                      <a:pt x="111252" y="53149"/>
                    </a:lnTo>
                    <a:close/>
                    <a:moveTo>
                      <a:pt x="101632" y="9430"/>
                    </a:moveTo>
                    <a:lnTo>
                      <a:pt x="105823" y="43910"/>
                    </a:lnTo>
                    <a:lnTo>
                      <a:pt x="97346" y="43910"/>
                    </a:lnTo>
                    <a:lnTo>
                      <a:pt x="101537" y="9430"/>
                    </a:lnTo>
                    <a:close/>
                    <a:moveTo>
                      <a:pt x="105633" y="219932"/>
                    </a:moveTo>
                    <a:cubicBezTo>
                      <a:pt x="105633" y="222123"/>
                      <a:pt x="103823" y="223933"/>
                      <a:pt x="101632" y="223933"/>
                    </a:cubicBezTo>
                    <a:cubicBezTo>
                      <a:pt x="99441" y="223933"/>
                      <a:pt x="97631" y="222123"/>
                      <a:pt x="97631" y="219932"/>
                    </a:cubicBezTo>
                    <a:lnTo>
                      <a:pt x="97631" y="158782"/>
                    </a:lnTo>
                    <a:lnTo>
                      <a:pt x="105633" y="158782"/>
                    </a:lnTo>
                    <a:lnTo>
                      <a:pt x="105633" y="219932"/>
                    </a:lnTo>
                    <a:close/>
                    <a:moveTo>
                      <a:pt x="82772" y="78296"/>
                    </a:moveTo>
                    <a:lnTo>
                      <a:pt x="120491" y="78296"/>
                    </a:lnTo>
                    <a:lnTo>
                      <a:pt x="120491" y="90583"/>
                    </a:lnTo>
                    <a:lnTo>
                      <a:pt x="82772" y="90583"/>
                    </a:lnTo>
                    <a:lnTo>
                      <a:pt x="82772" y="78296"/>
                    </a:lnTo>
                    <a:close/>
                    <a:moveTo>
                      <a:pt x="72866" y="99822"/>
                    </a:moveTo>
                    <a:lnTo>
                      <a:pt x="130302" y="99822"/>
                    </a:lnTo>
                    <a:cubicBezTo>
                      <a:pt x="133255" y="99822"/>
                      <a:pt x="135731" y="102203"/>
                      <a:pt x="135731" y="105251"/>
                    </a:cubicBezTo>
                    <a:lnTo>
                      <a:pt x="135731" y="109252"/>
                    </a:lnTo>
                    <a:lnTo>
                      <a:pt x="67437" y="109252"/>
                    </a:lnTo>
                    <a:lnTo>
                      <a:pt x="67437" y="105251"/>
                    </a:lnTo>
                    <a:cubicBezTo>
                      <a:pt x="67437" y="102298"/>
                      <a:pt x="69818" y="99822"/>
                      <a:pt x="72866" y="99822"/>
                    </a:cubicBezTo>
                    <a:lnTo>
                      <a:pt x="72866" y="99822"/>
                    </a:lnTo>
                    <a:close/>
                    <a:moveTo>
                      <a:pt x="67533" y="144113"/>
                    </a:moveTo>
                    <a:lnTo>
                      <a:pt x="67533" y="140113"/>
                    </a:lnTo>
                    <a:lnTo>
                      <a:pt x="76771" y="140113"/>
                    </a:lnTo>
                    <a:cubicBezTo>
                      <a:pt x="79343" y="140113"/>
                      <a:pt x="81343" y="138017"/>
                      <a:pt x="81343" y="135541"/>
                    </a:cubicBezTo>
                    <a:cubicBezTo>
                      <a:pt x="81343" y="133064"/>
                      <a:pt x="79248" y="130969"/>
                      <a:pt x="76771" y="130969"/>
                    </a:cubicBezTo>
                    <a:lnTo>
                      <a:pt x="67533" y="130969"/>
                    </a:lnTo>
                    <a:lnTo>
                      <a:pt x="67533" y="118491"/>
                    </a:lnTo>
                    <a:lnTo>
                      <a:pt x="135827" y="118491"/>
                    </a:lnTo>
                    <a:lnTo>
                      <a:pt x="135827" y="130969"/>
                    </a:lnTo>
                    <a:lnTo>
                      <a:pt x="98203" y="130969"/>
                    </a:lnTo>
                    <a:cubicBezTo>
                      <a:pt x="95631" y="130969"/>
                      <a:pt x="93631" y="133064"/>
                      <a:pt x="93631" y="135541"/>
                    </a:cubicBezTo>
                    <a:cubicBezTo>
                      <a:pt x="93631" y="138017"/>
                      <a:pt x="95726" y="140113"/>
                      <a:pt x="98203" y="140113"/>
                    </a:cubicBezTo>
                    <a:lnTo>
                      <a:pt x="135827" y="140113"/>
                    </a:lnTo>
                    <a:lnTo>
                      <a:pt x="135827" y="144113"/>
                    </a:lnTo>
                    <a:cubicBezTo>
                      <a:pt x="135827" y="147066"/>
                      <a:pt x="133445" y="149543"/>
                      <a:pt x="130397" y="149543"/>
                    </a:cubicBezTo>
                    <a:lnTo>
                      <a:pt x="72962" y="149543"/>
                    </a:lnTo>
                    <a:cubicBezTo>
                      <a:pt x="70009" y="149543"/>
                      <a:pt x="67533" y="147161"/>
                      <a:pt x="67533" y="144113"/>
                    </a:cubicBezTo>
                    <a:lnTo>
                      <a:pt x="67533" y="144113"/>
                    </a:lnTo>
                    <a:close/>
                    <a:moveTo>
                      <a:pt x="116014" y="304419"/>
                    </a:moveTo>
                    <a:cubicBezTo>
                      <a:pt x="116014" y="304419"/>
                      <a:pt x="116014" y="304610"/>
                      <a:pt x="116014" y="304705"/>
                    </a:cubicBezTo>
                    <a:cubicBezTo>
                      <a:pt x="115919" y="304800"/>
                      <a:pt x="115824" y="304800"/>
                      <a:pt x="115729" y="304800"/>
                    </a:cubicBezTo>
                    <a:lnTo>
                      <a:pt x="87630" y="304800"/>
                    </a:lnTo>
                    <a:cubicBezTo>
                      <a:pt x="87630" y="304800"/>
                      <a:pt x="87439" y="304800"/>
                      <a:pt x="87344" y="304705"/>
                    </a:cubicBezTo>
                    <a:cubicBezTo>
                      <a:pt x="87249" y="304610"/>
                      <a:pt x="87344" y="304514"/>
                      <a:pt x="87344" y="304419"/>
                    </a:cubicBezTo>
                    <a:lnTo>
                      <a:pt x="93536" y="269843"/>
                    </a:lnTo>
                    <a:cubicBezTo>
                      <a:pt x="96203" y="269367"/>
                      <a:pt x="98965" y="269177"/>
                      <a:pt x="101727" y="269177"/>
                    </a:cubicBezTo>
                    <a:cubicBezTo>
                      <a:pt x="104490" y="269177"/>
                      <a:pt x="107252" y="269462"/>
                      <a:pt x="109918" y="269843"/>
                    </a:cubicBezTo>
                    <a:lnTo>
                      <a:pt x="116110" y="30441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" name="Google Shape;870;p29"/>
              <p:cNvSpPr/>
              <p:nvPr/>
            </p:nvSpPr>
            <p:spPr>
              <a:xfrm>
                <a:off x="7266407" y="5018984"/>
                <a:ext cx="30093" cy="82415"/>
              </a:xfrm>
              <a:custGeom>
                <a:rect b="b" l="l" r="r" t="t"/>
                <a:pathLst>
                  <a:path extrusionOk="0" h="82415" w="30093">
                    <a:moveTo>
                      <a:pt x="26217" y="3167"/>
                    </a:moveTo>
                    <a:cubicBezTo>
                      <a:pt x="25455" y="786"/>
                      <a:pt x="22789" y="-548"/>
                      <a:pt x="20407" y="215"/>
                    </a:cubicBezTo>
                    <a:cubicBezTo>
                      <a:pt x="18026" y="977"/>
                      <a:pt x="16692" y="3644"/>
                      <a:pt x="17455" y="6025"/>
                    </a:cubicBezTo>
                    <a:cubicBezTo>
                      <a:pt x="21360" y="17645"/>
                      <a:pt x="21931" y="30123"/>
                      <a:pt x="19264" y="42125"/>
                    </a:cubicBezTo>
                    <a:cubicBezTo>
                      <a:pt x="16502" y="54412"/>
                      <a:pt x="10311" y="65651"/>
                      <a:pt x="1357" y="74605"/>
                    </a:cubicBezTo>
                    <a:cubicBezTo>
                      <a:pt x="-452" y="76415"/>
                      <a:pt x="-452" y="79272"/>
                      <a:pt x="1357" y="81082"/>
                    </a:cubicBezTo>
                    <a:cubicBezTo>
                      <a:pt x="2214" y="81939"/>
                      <a:pt x="3453" y="82415"/>
                      <a:pt x="4596" y="82415"/>
                    </a:cubicBezTo>
                    <a:cubicBezTo>
                      <a:pt x="5738" y="82415"/>
                      <a:pt x="6977" y="81939"/>
                      <a:pt x="7834" y="81082"/>
                    </a:cubicBezTo>
                    <a:cubicBezTo>
                      <a:pt x="18026" y="70890"/>
                      <a:pt x="25074" y="58127"/>
                      <a:pt x="28218" y="44125"/>
                    </a:cubicBezTo>
                    <a:cubicBezTo>
                      <a:pt x="31265" y="30504"/>
                      <a:pt x="30599" y="16312"/>
                      <a:pt x="26217" y="3072"/>
                    </a:cubicBezTo>
                    <a:lnTo>
                      <a:pt x="26217" y="307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1" name="Google Shape;871;p29"/>
              <p:cNvSpPr/>
              <p:nvPr/>
            </p:nvSpPr>
            <p:spPr>
              <a:xfrm>
                <a:off x="7266503" y="4991076"/>
                <a:ext cx="17035" cy="18502"/>
              </a:xfrm>
              <a:custGeom>
                <a:rect b="b" l="l" r="r" t="t"/>
                <a:pathLst>
                  <a:path extrusionOk="0" h="18502" w="17035">
                    <a:moveTo>
                      <a:pt x="8596" y="16597"/>
                    </a:moveTo>
                    <a:cubicBezTo>
                      <a:pt x="9453" y="17835"/>
                      <a:pt x="10882" y="18502"/>
                      <a:pt x="12406" y="18502"/>
                    </a:cubicBezTo>
                    <a:cubicBezTo>
                      <a:pt x="13358" y="18502"/>
                      <a:pt x="14216" y="18216"/>
                      <a:pt x="15073" y="17645"/>
                    </a:cubicBezTo>
                    <a:cubicBezTo>
                      <a:pt x="17169" y="16216"/>
                      <a:pt x="17645" y="13264"/>
                      <a:pt x="16216" y="11263"/>
                    </a:cubicBezTo>
                    <a:cubicBezTo>
                      <a:pt x="13740" y="7739"/>
                      <a:pt x="10977" y="4405"/>
                      <a:pt x="7834" y="1357"/>
                    </a:cubicBezTo>
                    <a:cubicBezTo>
                      <a:pt x="6024" y="-452"/>
                      <a:pt x="3167" y="-452"/>
                      <a:pt x="1357" y="1357"/>
                    </a:cubicBezTo>
                    <a:cubicBezTo>
                      <a:pt x="-452" y="3167"/>
                      <a:pt x="-452" y="6024"/>
                      <a:pt x="1357" y="7834"/>
                    </a:cubicBezTo>
                    <a:cubicBezTo>
                      <a:pt x="4024" y="10501"/>
                      <a:pt x="6501" y="13454"/>
                      <a:pt x="8691" y="16502"/>
                    </a:cubicBezTo>
                    <a:lnTo>
                      <a:pt x="8691" y="165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72" name="Google Shape;872;p29"/>
            <p:cNvSpPr/>
            <p:nvPr/>
          </p:nvSpPr>
          <p:spPr>
            <a:xfrm>
              <a:off x="5934185" y="3808226"/>
              <a:ext cx="24656" cy="81515"/>
            </a:xfrm>
            <a:custGeom>
              <a:rect b="b" l="l" r="r" t="t"/>
              <a:pathLst>
                <a:path extrusionOk="0" h="75652" w="22883">
                  <a:moveTo>
                    <a:pt x="1357" y="74319"/>
                  </a:moveTo>
                  <a:cubicBezTo>
                    <a:pt x="2214" y="75176"/>
                    <a:pt x="3453" y="75653"/>
                    <a:pt x="4596" y="75653"/>
                  </a:cubicBezTo>
                  <a:cubicBezTo>
                    <a:pt x="5738" y="75653"/>
                    <a:pt x="6977" y="75176"/>
                    <a:pt x="7834" y="74319"/>
                  </a:cubicBezTo>
                  <a:cubicBezTo>
                    <a:pt x="17550" y="64603"/>
                    <a:pt x="22884" y="51649"/>
                    <a:pt x="22884" y="37838"/>
                  </a:cubicBezTo>
                  <a:cubicBezTo>
                    <a:pt x="22884" y="24027"/>
                    <a:pt x="17550" y="11073"/>
                    <a:pt x="7834" y="1357"/>
                  </a:cubicBezTo>
                  <a:cubicBezTo>
                    <a:pt x="6024" y="-452"/>
                    <a:pt x="3072" y="-452"/>
                    <a:pt x="1357" y="1357"/>
                  </a:cubicBezTo>
                  <a:cubicBezTo>
                    <a:pt x="-452" y="3167"/>
                    <a:pt x="-452" y="6120"/>
                    <a:pt x="1357" y="7835"/>
                  </a:cubicBezTo>
                  <a:cubicBezTo>
                    <a:pt x="9358" y="15836"/>
                    <a:pt x="13740" y="26408"/>
                    <a:pt x="13740" y="37743"/>
                  </a:cubicBezTo>
                  <a:cubicBezTo>
                    <a:pt x="13740" y="49078"/>
                    <a:pt x="9358" y="59650"/>
                    <a:pt x="1357" y="67652"/>
                  </a:cubicBezTo>
                  <a:cubicBezTo>
                    <a:pt x="-452" y="69461"/>
                    <a:pt x="-452" y="72319"/>
                    <a:pt x="1357" y="74128"/>
                  </a:cubicBezTo>
                  <a:lnTo>
                    <a:pt x="1357" y="74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73" name="Google Shape;873;p29"/>
            <p:cNvGrpSpPr/>
            <p:nvPr/>
          </p:nvGrpSpPr>
          <p:grpSpPr>
            <a:xfrm>
              <a:off x="5724909" y="3789725"/>
              <a:ext cx="207611" cy="118939"/>
              <a:chOff x="7054857" y="4991171"/>
              <a:chExt cx="192571" cy="110323"/>
            </a:xfrm>
          </p:grpSpPr>
          <p:sp>
            <p:nvSpPr>
              <p:cNvPr id="874" name="Google Shape;874;p29"/>
              <p:cNvSpPr/>
              <p:nvPr/>
            </p:nvSpPr>
            <p:spPr>
              <a:xfrm>
                <a:off x="7231736" y="5025747"/>
                <a:ext cx="15692" cy="40886"/>
              </a:xfrm>
              <a:custGeom>
                <a:rect b="b" l="l" r="r" t="t"/>
                <a:pathLst>
                  <a:path extrusionOk="0" h="40886" w="15692">
                    <a:moveTo>
                      <a:pt x="1357" y="39553"/>
                    </a:moveTo>
                    <a:cubicBezTo>
                      <a:pt x="2214" y="40410"/>
                      <a:pt x="3453" y="40886"/>
                      <a:pt x="4596" y="40886"/>
                    </a:cubicBezTo>
                    <a:cubicBezTo>
                      <a:pt x="5739" y="40886"/>
                      <a:pt x="6977" y="40410"/>
                      <a:pt x="7834" y="39553"/>
                    </a:cubicBezTo>
                    <a:cubicBezTo>
                      <a:pt x="18312" y="29075"/>
                      <a:pt x="18312" y="11930"/>
                      <a:pt x="7834" y="1357"/>
                    </a:cubicBezTo>
                    <a:cubicBezTo>
                      <a:pt x="6024" y="-452"/>
                      <a:pt x="3167" y="-452"/>
                      <a:pt x="1357" y="1357"/>
                    </a:cubicBezTo>
                    <a:cubicBezTo>
                      <a:pt x="-452" y="3167"/>
                      <a:pt x="-452" y="6024"/>
                      <a:pt x="1357" y="7834"/>
                    </a:cubicBezTo>
                    <a:cubicBezTo>
                      <a:pt x="8310" y="14788"/>
                      <a:pt x="8310" y="26027"/>
                      <a:pt x="1357" y="32980"/>
                    </a:cubicBezTo>
                    <a:cubicBezTo>
                      <a:pt x="-452" y="34790"/>
                      <a:pt x="-452" y="37648"/>
                      <a:pt x="1357" y="39457"/>
                    </a:cubicBezTo>
                    <a:lnTo>
                      <a:pt x="1357" y="3945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29"/>
              <p:cNvSpPr/>
              <p:nvPr/>
            </p:nvSpPr>
            <p:spPr>
              <a:xfrm>
                <a:off x="7054857" y="4991171"/>
                <a:ext cx="30051" cy="110323"/>
              </a:xfrm>
              <a:custGeom>
                <a:rect b="b" l="l" r="r" t="t"/>
                <a:pathLst>
                  <a:path extrusionOk="0" h="110323" w="30051">
                    <a:moveTo>
                      <a:pt x="25456" y="110228"/>
                    </a:moveTo>
                    <a:cubicBezTo>
                      <a:pt x="26599" y="110228"/>
                      <a:pt x="27837" y="109752"/>
                      <a:pt x="28694" y="108895"/>
                    </a:cubicBezTo>
                    <a:cubicBezTo>
                      <a:pt x="30504" y="107085"/>
                      <a:pt x="30504" y="104228"/>
                      <a:pt x="28694" y="102418"/>
                    </a:cubicBezTo>
                    <a:cubicBezTo>
                      <a:pt x="2595" y="76319"/>
                      <a:pt x="2595" y="33933"/>
                      <a:pt x="28694" y="7834"/>
                    </a:cubicBezTo>
                    <a:cubicBezTo>
                      <a:pt x="30504" y="6025"/>
                      <a:pt x="30504" y="3167"/>
                      <a:pt x="28694" y="1357"/>
                    </a:cubicBezTo>
                    <a:cubicBezTo>
                      <a:pt x="26884" y="-452"/>
                      <a:pt x="24027" y="-452"/>
                      <a:pt x="22217" y="1357"/>
                    </a:cubicBezTo>
                    <a:cubicBezTo>
                      <a:pt x="-7406" y="30980"/>
                      <a:pt x="-7406" y="79272"/>
                      <a:pt x="22217" y="108990"/>
                    </a:cubicBezTo>
                    <a:cubicBezTo>
                      <a:pt x="23074" y="109847"/>
                      <a:pt x="24312" y="110323"/>
                      <a:pt x="25456" y="110323"/>
                    </a:cubicBezTo>
                    <a:lnTo>
                      <a:pt x="25456" y="11032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76" name="Google Shape;876;p29"/>
            <p:cNvSpPr/>
            <p:nvPr/>
          </p:nvSpPr>
          <p:spPr>
            <a:xfrm>
              <a:off x="5751221" y="3808432"/>
              <a:ext cx="24656" cy="81309"/>
            </a:xfrm>
            <a:custGeom>
              <a:rect b="b" l="l" r="r" t="t"/>
              <a:pathLst>
                <a:path extrusionOk="0" h="75461" w="22883">
                  <a:moveTo>
                    <a:pt x="15050" y="74128"/>
                  </a:moveTo>
                  <a:cubicBezTo>
                    <a:pt x="15907" y="74985"/>
                    <a:pt x="17145" y="75462"/>
                    <a:pt x="18288" y="75462"/>
                  </a:cubicBezTo>
                  <a:cubicBezTo>
                    <a:pt x="19431" y="75462"/>
                    <a:pt x="20669" y="74985"/>
                    <a:pt x="21527" y="74128"/>
                  </a:cubicBezTo>
                  <a:cubicBezTo>
                    <a:pt x="23336" y="72318"/>
                    <a:pt x="23336" y="69366"/>
                    <a:pt x="21527" y="67651"/>
                  </a:cubicBezTo>
                  <a:cubicBezTo>
                    <a:pt x="13525" y="59650"/>
                    <a:pt x="9144" y="49077"/>
                    <a:pt x="9144" y="37743"/>
                  </a:cubicBezTo>
                  <a:cubicBezTo>
                    <a:pt x="9144" y="26408"/>
                    <a:pt x="13525" y="15835"/>
                    <a:pt x="21527" y="7834"/>
                  </a:cubicBezTo>
                  <a:cubicBezTo>
                    <a:pt x="23336" y="6024"/>
                    <a:pt x="23336" y="3167"/>
                    <a:pt x="21527" y="1357"/>
                  </a:cubicBezTo>
                  <a:cubicBezTo>
                    <a:pt x="19717" y="-452"/>
                    <a:pt x="16859" y="-452"/>
                    <a:pt x="15050" y="1357"/>
                  </a:cubicBezTo>
                  <a:cubicBezTo>
                    <a:pt x="5334" y="11073"/>
                    <a:pt x="0" y="24027"/>
                    <a:pt x="0" y="37838"/>
                  </a:cubicBezTo>
                  <a:cubicBezTo>
                    <a:pt x="0" y="51649"/>
                    <a:pt x="5334" y="64603"/>
                    <a:pt x="15050" y="74319"/>
                  </a:cubicBezTo>
                  <a:lnTo>
                    <a:pt x="15050" y="743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29"/>
            <p:cNvSpPr/>
            <p:nvPr/>
          </p:nvSpPr>
          <p:spPr>
            <a:xfrm>
              <a:off x="5777765" y="3827120"/>
              <a:ext cx="16908" cy="44055"/>
            </a:xfrm>
            <a:custGeom>
              <a:rect b="b" l="l" r="r" t="t"/>
              <a:pathLst>
                <a:path extrusionOk="0" h="40886" w="15692">
                  <a:moveTo>
                    <a:pt x="11097" y="40791"/>
                  </a:moveTo>
                  <a:cubicBezTo>
                    <a:pt x="12240" y="40791"/>
                    <a:pt x="13478" y="40315"/>
                    <a:pt x="14335" y="39457"/>
                  </a:cubicBezTo>
                  <a:cubicBezTo>
                    <a:pt x="16145" y="37648"/>
                    <a:pt x="16145" y="34790"/>
                    <a:pt x="14335" y="32980"/>
                  </a:cubicBezTo>
                  <a:cubicBezTo>
                    <a:pt x="7382" y="26027"/>
                    <a:pt x="7382" y="14788"/>
                    <a:pt x="14335" y="7835"/>
                  </a:cubicBezTo>
                  <a:cubicBezTo>
                    <a:pt x="16145" y="6025"/>
                    <a:pt x="16145" y="3167"/>
                    <a:pt x="14335" y="1357"/>
                  </a:cubicBezTo>
                  <a:cubicBezTo>
                    <a:pt x="12526" y="-452"/>
                    <a:pt x="9668" y="-452"/>
                    <a:pt x="7858" y="1357"/>
                  </a:cubicBezTo>
                  <a:cubicBezTo>
                    <a:pt x="-2619" y="11835"/>
                    <a:pt x="-2619" y="28980"/>
                    <a:pt x="7858" y="39553"/>
                  </a:cubicBezTo>
                  <a:cubicBezTo>
                    <a:pt x="8715" y="40410"/>
                    <a:pt x="9954" y="40886"/>
                    <a:pt x="11097" y="40886"/>
                  </a:cubicBezTo>
                  <a:lnTo>
                    <a:pt x="11097" y="408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8" name="Google Shape;878;p29"/>
          <p:cNvGrpSpPr/>
          <p:nvPr/>
        </p:nvGrpSpPr>
        <p:grpSpPr>
          <a:xfrm>
            <a:off x="896865" y="3789751"/>
            <a:ext cx="322835" cy="338770"/>
            <a:chOff x="896865" y="3789751"/>
            <a:chExt cx="322835" cy="338770"/>
          </a:xfrm>
        </p:grpSpPr>
        <p:grpSp>
          <p:nvGrpSpPr>
            <p:cNvPr id="879" name="Google Shape;879;p29"/>
            <p:cNvGrpSpPr/>
            <p:nvPr/>
          </p:nvGrpSpPr>
          <p:grpSpPr>
            <a:xfrm>
              <a:off x="896865" y="3789751"/>
              <a:ext cx="322835" cy="338770"/>
              <a:chOff x="2576568" y="4991195"/>
              <a:chExt cx="299448" cy="314229"/>
            </a:xfrm>
          </p:grpSpPr>
          <p:sp>
            <p:nvSpPr>
              <p:cNvPr id="880" name="Google Shape;880;p29"/>
              <p:cNvSpPr/>
              <p:nvPr/>
            </p:nvSpPr>
            <p:spPr>
              <a:xfrm>
                <a:off x="2576568" y="5181123"/>
                <a:ext cx="299321" cy="124301"/>
              </a:xfrm>
              <a:custGeom>
                <a:rect b="b" l="l" r="r" t="t"/>
                <a:pathLst>
                  <a:path extrusionOk="0" h="124301" w="299321">
                    <a:moveTo>
                      <a:pt x="286551" y="0"/>
                    </a:moveTo>
                    <a:lnTo>
                      <a:pt x="91860" y="0"/>
                    </a:lnTo>
                    <a:cubicBezTo>
                      <a:pt x="89288" y="0"/>
                      <a:pt x="87288" y="2096"/>
                      <a:pt x="87288" y="4572"/>
                    </a:cubicBezTo>
                    <a:cubicBezTo>
                      <a:pt x="87288" y="7048"/>
                      <a:pt x="89383" y="9144"/>
                      <a:pt x="91860" y="9144"/>
                    </a:cubicBezTo>
                    <a:lnTo>
                      <a:pt x="145105" y="9144"/>
                    </a:lnTo>
                    <a:lnTo>
                      <a:pt x="145105" y="38957"/>
                    </a:lnTo>
                    <a:cubicBezTo>
                      <a:pt x="121483" y="39624"/>
                      <a:pt x="98527" y="45625"/>
                      <a:pt x="77858" y="56292"/>
                    </a:cubicBezTo>
                    <a:cubicBezTo>
                      <a:pt x="71286" y="42196"/>
                      <a:pt x="66333" y="26194"/>
                      <a:pt x="63190" y="9239"/>
                    </a:cubicBezTo>
                    <a:lnTo>
                      <a:pt x="70333" y="9239"/>
                    </a:lnTo>
                    <a:cubicBezTo>
                      <a:pt x="72905" y="9239"/>
                      <a:pt x="74905" y="7144"/>
                      <a:pt x="74905" y="4667"/>
                    </a:cubicBezTo>
                    <a:cubicBezTo>
                      <a:pt x="74905" y="2191"/>
                      <a:pt x="72810" y="95"/>
                      <a:pt x="70333" y="95"/>
                    </a:cubicBezTo>
                    <a:lnTo>
                      <a:pt x="12898" y="95"/>
                    </a:lnTo>
                    <a:cubicBezTo>
                      <a:pt x="8707" y="95"/>
                      <a:pt x="4897" y="2096"/>
                      <a:pt x="2420" y="5429"/>
                    </a:cubicBezTo>
                    <a:cubicBezTo>
                      <a:pt x="39" y="8763"/>
                      <a:pt x="-628" y="13144"/>
                      <a:pt x="610" y="17050"/>
                    </a:cubicBezTo>
                    <a:cubicBezTo>
                      <a:pt x="10993" y="48006"/>
                      <a:pt x="30424" y="74676"/>
                      <a:pt x="56998" y="94012"/>
                    </a:cubicBezTo>
                    <a:cubicBezTo>
                      <a:pt x="84049" y="113824"/>
                      <a:pt x="116149" y="124301"/>
                      <a:pt x="149677" y="124301"/>
                    </a:cubicBezTo>
                    <a:lnTo>
                      <a:pt x="149677" y="124301"/>
                    </a:lnTo>
                    <a:cubicBezTo>
                      <a:pt x="175108" y="124301"/>
                      <a:pt x="200445" y="118015"/>
                      <a:pt x="222829" y="106204"/>
                    </a:cubicBezTo>
                    <a:cubicBezTo>
                      <a:pt x="225115" y="105061"/>
                      <a:pt x="225972" y="102203"/>
                      <a:pt x="224734" y="100013"/>
                    </a:cubicBezTo>
                    <a:cubicBezTo>
                      <a:pt x="223591" y="97726"/>
                      <a:pt x="220733" y="96869"/>
                      <a:pt x="218542" y="98107"/>
                    </a:cubicBezTo>
                    <a:cubicBezTo>
                      <a:pt x="210446" y="102394"/>
                      <a:pt x="201969" y="105823"/>
                      <a:pt x="193206" y="108585"/>
                    </a:cubicBezTo>
                    <a:cubicBezTo>
                      <a:pt x="205588" y="99060"/>
                      <a:pt x="216542" y="85630"/>
                      <a:pt x="225496" y="69151"/>
                    </a:cubicBezTo>
                    <a:cubicBezTo>
                      <a:pt x="231687" y="72866"/>
                      <a:pt x="237688" y="77057"/>
                      <a:pt x="243403" y="81724"/>
                    </a:cubicBezTo>
                    <a:cubicBezTo>
                      <a:pt x="241021" y="83629"/>
                      <a:pt x="238640" y="85534"/>
                      <a:pt x="236068" y="87344"/>
                    </a:cubicBezTo>
                    <a:cubicBezTo>
                      <a:pt x="233973" y="88868"/>
                      <a:pt x="233497" y="91726"/>
                      <a:pt x="235021" y="93726"/>
                    </a:cubicBezTo>
                    <a:cubicBezTo>
                      <a:pt x="235878" y="94964"/>
                      <a:pt x="237307" y="95631"/>
                      <a:pt x="238735" y="95631"/>
                    </a:cubicBezTo>
                    <a:cubicBezTo>
                      <a:pt x="239688" y="95631"/>
                      <a:pt x="240640" y="95345"/>
                      <a:pt x="241402" y="94774"/>
                    </a:cubicBezTo>
                    <a:cubicBezTo>
                      <a:pt x="268358" y="75342"/>
                      <a:pt x="288170" y="48482"/>
                      <a:pt x="298648" y="17145"/>
                    </a:cubicBezTo>
                    <a:cubicBezTo>
                      <a:pt x="299981" y="13240"/>
                      <a:pt x="299314" y="8858"/>
                      <a:pt x="296838" y="5524"/>
                    </a:cubicBezTo>
                    <a:cubicBezTo>
                      <a:pt x="294457" y="2191"/>
                      <a:pt x="290456" y="190"/>
                      <a:pt x="286360" y="190"/>
                    </a:cubicBezTo>
                    <a:lnTo>
                      <a:pt x="286360" y="190"/>
                    </a:lnTo>
                    <a:close/>
                    <a:moveTo>
                      <a:pt x="236259" y="9239"/>
                    </a:moveTo>
                    <a:cubicBezTo>
                      <a:pt x="233116" y="26194"/>
                      <a:pt x="228163" y="42196"/>
                      <a:pt x="221590" y="56292"/>
                    </a:cubicBezTo>
                    <a:cubicBezTo>
                      <a:pt x="200921" y="45625"/>
                      <a:pt x="177966" y="39719"/>
                      <a:pt x="154344" y="38957"/>
                    </a:cubicBezTo>
                    <a:lnTo>
                      <a:pt x="154344" y="9144"/>
                    </a:lnTo>
                    <a:lnTo>
                      <a:pt x="236259" y="9144"/>
                    </a:lnTo>
                    <a:close/>
                    <a:moveTo>
                      <a:pt x="145105" y="48196"/>
                    </a:moveTo>
                    <a:lnTo>
                      <a:pt x="145105" y="114871"/>
                    </a:lnTo>
                    <a:cubicBezTo>
                      <a:pt x="126721" y="113347"/>
                      <a:pt x="109386" y="102775"/>
                      <a:pt x="94622" y="84106"/>
                    </a:cubicBezTo>
                    <a:cubicBezTo>
                      <a:pt x="90050" y="78296"/>
                      <a:pt x="85764" y="71723"/>
                      <a:pt x="81954" y="64579"/>
                    </a:cubicBezTo>
                    <a:cubicBezTo>
                      <a:pt x="101385" y="54578"/>
                      <a:pt x="122911" y="48958"/>
                      <a:pt x="145105" y="48196"/>
                    </a:cubicBezTo>
                    <a:lnTo>
                      <a:pt x="145105" y="48196"/>
                    </a:lnTo>
                    <a:close/>
                    <a:moveTo>
                      <a:pt x="9373" y="14097"/>
                    </a:moveTo>
                    <a:cubicBezTo>
                      <a:pt x="8992" y="12954"/>
                      <a:pt x="9183" y="11716"/>
                      <a:pt x="9850" y="10763"/>
                    </a:cubicBezTo>
                    <a:cubicBezTo>
                      <a:pt x="10516" y="9811"/>
                      <a:pt x="11659" y="9239"/>
                      <a:pt x="12898" y="9239"/>
                    </a:cubicBezTo>
                    <a:lnTo>
                      <a:pt x="53855" y="9239"/>
                    </a:lnTo>
                    <a:cubicBezTo>
                      <a:pt x="57189" y="28289"/>
                      <a:pt x="62618" y="45625"/>
                      <a:pt x="69762" y="60769"/>
                    </a:cubicBezTo>
                    <a:cubicBezTo>
                      <a:pt x="62523" y="65056"/>
                      <a:pt x="55570" y="70009"/>
                      <a:pt x="48997" y="75438"/>
                    </a:cubicBezTo>
                    <a:cubicBezTo>
                      <a:pt x="30900" y="58674"/>
                      <a:pt x="17374" y="37719"/>
                      <a:pt x="9469" y="14097"/>
                    </a:cubicBezTo>
                    <a:lnTo>
                      <a:pt x="9469" y="14097"/>
                    </a:lnTo>
                    <a:close/>
                    <a:moveTo>
                      <a:pt x="62428" y="86582"/>
                    </a:moveTo>
                    <a:cubicBezTo>
                      <a:pt x="60237" y="84963"/>
                      <a:pt x="58046" y="83344"/>
                      <a:pt x="55951" y="81629"/>
                    </a:cubicBezTo>
                    <a:cubicBezTo>
                      <a:pt x="61666" y="76962"/>
                      <a:pt x="67571" y="72771"/>
                      <a:pt x="73858" y="69056"/>
                    </a:cubicBezTo>
                    <a:cubicBezTo>
                      <a:pt x="82811" y="85630"/>
                      <a:pt x="93860" y="99155"/>
                      <a:pt x="106243" y="108585"/>
                    </a:cubicBezTo>
                    <a:cubicBezTo>
                      <a:pt x="90622" y="103822"/>
                      <a:pt x="75858" y="96393"/>
                      <a:pt x="62428" y="86582"/>
                    </a:cubicBezTo>
                    <a:lnTo>
                      <a:pt x="62428" y="86582"/>
                    </a:lnTo>
                    <a:close/>
                    <a:moveTo>
                      <a:pt x="204826" y="84106"/>
                    </a:moveTo>
                    <a:cubicBezTo>
                      <a:pt x="190063" y="102775"/>
                      <a:pt x="172727" y="113347"/>
                      <a:pt x="154344" y="114871"/>
                    </a:cubicBezTo>
                    <a:lnTo>
                      <a:pt x="154344" y="48196"/>
                    </a:lnTo>
                    <a:cubicBezTo>
                      <a:pt x="176537" y="48863"/>
                      <a:pt x="198064" y="54483"/>
                      <a:pt x="217495" y="64579"/>
                    </a:cubicBezTo>
                    <a:cubicBezTo>
                      <a:pt x="213685" y="71723"/>
                      <a:pt x="209398" y="78296"/>
                      <a:pt x="204826" y="84106"/>
                    </a:cubicBezTo>
                    <a:lnTo>
                      <a:pt x="204826" y="84106"/>
                    </a:lnTo>
                    <a:close/>
                    <a:moveTo>
                      <a:pt x="290075" y="14097"/>
                    </a:moveTo>
                    <a:cubicBezTo>
                      <a:pt x="282265" y="37338"/>
                      <a:pt x="268453" y="58579"/>
                      <a:pt x="250451" y="75438"/>
                    </a:cubicBezTo>
                    <a:cubicBezTo>
                      <a:pt x="243879" y="70009"/>
                      <a:pt x="237021" y="65056"/>
                      <a:pt x="229687" y="60769"/>
                    </a:cubicBezTo>
                    <a:cubicBezTo>
                      <a:pt x="236830" y="45625"/>
                      <a:pt x="242260" y="28194"/>
                      <a:pt x="245593" y="9239"/>
                    </a:cubicBezTo>
                    <a:lnTo>
                      <a:pt x="286551" y="9239"/>
                    </a:lnTo>
                    <a:cubicBezTo>
                      <a:pt x="287789" y="9239"/>
                      <a:pt x="288837" y="9811"/>
                      <a:pt x="289599" y="10763"/>
                    </a:cubicBezTo>
                    <a:cubicBezTo>
                      <a:pt x="290266" y="11716"/>
                      <a:pt x="290456" y="12954"/>
                      <a:pt x="290075" y="14097"/>
                    </a:cubicBezTo>
                    <a:lnTo>
                      <a:pt x="290075" y="1409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29"/>
              <p:cNvSpPr/>
              <p:nvPr/>
            </p:nvSpPr>
            <p:spPr>
              <a:xfrm>
                <a:off x="2576600" y="4991195"/>
                <a:ext cx="299416" cy="124205"/>
              </a:xfrm>
              <a:custGeom>
                <a:rect b="b" l="l" r="r" t="t"/>
                <a:pathLst>
                  <a:path extrusionOk="0" h="124205" w="299416">
                    <a:moveTo>
                      <a:pt x="12866" y="124206"/>
                    </a:moveTo>
                    <a:lnTo>
                      <a:pt x="286519" y="124206"/>
                    </a:lnTo>
                    <a:cubicBezTo>
                      <a:pt x="290710" y="124206"/>
                      <a:pt x="294615" y="122206"/>
                      <a:pt x="296997" y="118872"/>
                    </a:cubicBezTo>
                    <a:cubicBezTo>
                      <a:pt x="299378" y="115538"/>
                      <a:pt x="300045" y="111157"/>
                      <a:pt x="298807" y="107251"/>
                    </a:cubicBezTo>
                    <a:cubicBezTo>
                      <a:pt x="288424" y="76295"/>
                      <a:pt x="268993" y="49625"/>
                      <a:pt x="242419" y="30289"/>
                    </a:cubicBezTo>
                    <a:cubicBezTo>
                      <a:pt x="215367" y="10477"/>
                      <a:pt x="183268" y="0"/>
                      <a:pt x="149740" y="0"/>
                    </a:cubicBezTo>
                    <a:cubicBezTo>
                      <a:pt x="116212" y="0"/>
                      <a:pt x="84113" y="10477"/>
                      <a:pt x="57062" y="30289"/>
                    </a:cubicBezTo>
                    <a:cubicBezTo>
                      <a:pt x="30582" y="49721"/>
                      <a:pt x="11056" y="76295"/>
                      <a:pt x="674" y="107251"/>
                    </a:cubicBezTo>
                    <a:cubicBezTo>
                      <a:pt x="-660" y="111157"/>
                      <a:pt x="7" y="115538"/>
                      <a:pt x="2484" y="118872"/>
                    </a:cubicBezTo>
                    <a:cubicBezTo>
                      <a:pt x="4865" y="122206"/>
                      <a:pt x="8865" y="124206"/>
                      <a:pt x="12961" y="124206"/>
                    </a:cubicBezTo>
                    <a:lnTo>
                      <a:pt x="12961" y="124206"/>
                    </a:lnTo>
                    <a:close/>
                    <a:moveTo>
                      <a:pt x="203175" y="71152"/>
                    </a:moveTo>
                    <a:cubicBezTo>
                      <a:pt x="203937" y="72962"/>
                      <a:pt x="205652" y="74009"/>
                      <a:pt x="207462" y="74009"/>
                    </a:cubicBezTo>
                    <a:cubicBezTo>
                      <a:pt x="208033" y="74009"/>
                      <a:pt x="208605" y="73914"/>
                      <a:pt x="209176" y="73628"/>
                    </a:cubicBezTo>
                    <a:cubicBezTo>
                      <a:pt x="213367" y="71914"/>
                      <a:pt x="217558" y="70009"/>
                      <a:pt x="221559" y="67913"/>
                    </a:cubicBezTo>
                    <a:cubicBezTo>
                      <a:pt x="228131" y="82010"/>
                      <a:pt x="233084" y="98012"/>
                      <a:pt x="236227" y="114967"/>
                    </a:cubicBezTo>
                    <a:lnTo>
                      <a:pt x="154312" y="114967"/>
                    </a:lnTo>
                    <a:lnTo>
                      <a:pt x="154312" y="85249"/>
                    </a:lnTo>
                    <a:cubicBezTo>
                      <a:pt x="165742" y="84963"/>
                      <a:pt x="177077" y="83344"/>
                      <a:pt x="188126" y="80581"/>
                    </a:cubicBezTo>
                    <a:cubicBezTo>
                      <a:pt x="190603" y="79915"/>
                      <a:pt x="192126" y="77438"/>
                      <a:pt x="191460" y="74962"/>
                    </a:cubicBezTo>
                    <a:cubicBezTo>
                      <a:pt x="190793" y="72485"/>
                      <a:pt x="188316" y="70961"/>
                      <a:pt x="185840" y="71628"/>
                    </a:cubicBezTo>
                    <a:cubicBezTo>
                      <a:pt x="175553" y="74200"/>
                      <a:pt x="164980" y="75724"/>
                      <a:pt x="154217" y="76009"/>
                    </a:cubicBezTo>
                    <a:lnTo>
                      <a:pt x="154217" y="9334"/>
                    </a:lnTo>
                    <a:cubicBezTo>
                      <a:pt x="172600" y="10858"/>
                      <a:pt x="189936" y="21431"/>
                      <a:pt x="204699" y="40100"/>
                    </a:cubicBezTo>
                    <a:cubicBezTo>
                      <a:pt x="209271" y="46006"/>
                      <a:pt x="213558" y="52578"/>
                      <a:pt x="217368" y="59626"/>
                    </a:cubicBezTo>
                    <a:cubicBezTo>
                      <a:pt x="213558" y="61627"/>
                      <a:pt x="209557" y="63437"/>
                      <a:pt x="205557" y="65056"/>
                    </a:cubicBezTo>
                    <a:cubicBezTo>
                      <a:pt x="203175" y="66008"/>
                      <a:pt x="202032" y="68675"/>
                      <a:pt x="203080" y="71056"/>
                    </a:cubicBezTo>
                    <a:lnTo>
                      <a:pt x="203080" y="71056"/>
                    </a:lnTo>
                    <a:close/>
                    <a:moveTo>
                      <a:pt x="145073" y="76009"/>
                    </a:moveTo>
                    <a:cubicBezTo>
                      <a:pt x="122880" y="75343"/>
                      <a:pt x="101353" y="69723"/>
                      <a:pt x="81922" y="59626"/>
                    </a:cubicBezTo>
                    <a:cubicBezTo>
                      <a:pt x="85732" y="52483"/>
                      <a:pt x="90018" y="45910"/>
                      <a:pt x="94590" y="40100"/>
                    </a:cubicBezTo>
                    <a:cubicBezTo>
                      <a:pt x="109354" y="21431"/>
                      <a:pt x="126690" y="10858"/>
                      <a:pt x="145073" y="9334"/>
                    </a:cubicBezTo>
                    <a:lnTo>
                      <a:pt x="145073" y="76009"/>
                    </a:lnTo>
                    <a:close/>
                    <a:moveTo>
                      <a:pt x="145073" y="85154"/>
                    </a:moveTo>
                    <a:lnTo>
                      <a:pt x="145073" y="114967"/>
                    </a:lnTo>
                    <a:lnTo>
                      <a:pt x="63158" y="114967"/>
                    </a:lnTo>
                    <a:cubicBezTo>
                      <a:pt x="66301" y="98012"/>
                      <a:pt x="71254" y="82010"/>
                      <a:pt x="77826" y="67913"/>
                    </a:cubicBezTo>
                    <a:cubicBezTo>
                      <a:pt x="98496" y="78581"/>
                      <a:pt x="121451" y="84487"/>
                      <a:pt x="145073" y="85249"/>
                    </a:cubicBezTo>
                    <a:lnTo>
                      <a:pt x="145073" y="85249"/>
                    </a:lnTo>
                    <a:close/>
                    <a:moveTo>
                      <a:pt x="290044" y="110109"/>
                    </a:moveTo>
                    <a:cubicBezTo>
                      <a:pt x="290424" y="111252"/>
                      <a:pt x="290234" y="112490"/>
                      <a:pt x="289567" y="113443"/>
                    </a:cubicBezTo>
                    <a:cubicBezTo>
                      <a:pt x="288900" y="114395"/>
                      <a:pt x="287757" y="114967"/>
                      <a:pt x="286519" y="114967"/>
                    </a:cubicBezTo>
                    <a:lnTo>
                      <a:pt x="245562" y="114967"/>
                    </a:lnTo>
                    <a:cubicBezTo>
                      <a:pt x="242228" y="95917"/>
                      <a:pt x="236799" y="78581"/>
                      <a:pt x="229655" y="63437"/>
                    </a:cubicBezTo>
                    <a:cubicBezTo>
                      <a:pt x="236894" y="59150"/>
                      <a:pt x="243847" y="54197"/>
                      <a:pt x="250419" y="48768"/>
                    </a:cubicBezTo>
                    <a:cubicBezTo>
                      <a:pt x="268517" y="65532"/>
                      <a:pt x="282042" y="86487"/>
                      <a:pt x="289948" y="110109"/>
                    </a:cubicBezTo>
                    <a:lnTo>
                      <a:pt x="289948" y="110109"/>
                    </a:lnTo>
                    <a:close/>
                    <a:moveTo>
                      <a:pt x="236989" y="37624"/>
                    </a:moveTo>
                    <a:cubicBezTo>
                      <a:pt x="239180" y="39243"/>
                      <a:pt x="241371" y="40862"/>
                      <a:pt x="243466" y="42577"/>
                    </a:cubicBezTo>
                    <a:cubicBezTo>
                      <a:pt x="237846" y="47244"/>
                      <a:pt x="231846" y="51435"/>
                      <a:pt x="225559" y="55150"/>
                    </a:cubicBezTo>
                    <a:cubicBezTo>
                      <a:pt x="216606" y="38576"/>
                      <a:pt x="205557" y="25051"/>
                      <a:pt x="193174" y="15526"/>
                    </a:cubicBezTo>
                    <a:cubicBezTo>
                      <a:pt x="208795" y="20288"/>
                      <a:pt x="223559" y="27718"/>
                      <a:pt x="236989" y="37529"/>
                    </a:cubicBezTo>
                    <a:lnTo>
                      <a:pt x="236989" y="37529"/>
                    </a:lnTo>
                    <a:close/>
                    <a:moveTo>
                      <a:pt x="62396" y="37624"/>
                    </a:moveTo>
                    <a:cubicBezTo>
                      <a:pt x="75826" y="27813"/>
                      <a:pt x="90590" y="20383"/>
                      <a:pt x="106211" y="15621"/>
                    </a:cubicBezTo>
                    <a:cubicBezTo>
                      <a:pt x="93733" y="25146"/>
                      <a:pt x="82684" y="38576"/>
                      <a:pt x="73826" y="55150"/>
                    </a:cubicBezTo>
                    <a:cubicBezTo>
                      <a:pt x="67635" y="51435"/>
                      <a:pt x="61634" y="47244"/>
                      <a:pt x="55919" y="42577"/>
                    </a:cubicBezTo>
                    <a:cubicBezTo>
                      <a:pt x="58014" y="40862"/>
                      <a:pt x="60205" y="39148"/>
                      <a:pt x="62396" y="37624"/>
                    </a:cubicBezTo>
                    <a:lnTo>
                      <a:pt x="62396" y="37624"/>
                    </a:lnTo>
                    <a:close/>
                    <a:moveTo>
                      <a:pt x="9342" y="110109"/>
                    </a:moveTo>
                    <a:cubicBezTo>
                      <a:pt x="17247" y="86487"/>
                      <a:pt x="30773" y="65532"/>
                      <a:pt x="48870" y="48768"/>
                    </a:cubicBezTo>
                    <a:cubicBezTo>
                      <a:pt x="55443" y="54292"/>
                      <a:pt x="62396" y="59150"/>
                      <a:pt x="69635" y="63437"/>
                    </a:cubicBezTo>
                    <a:cubicBezTo>
                      <a:pt x="62491" y="78581"/>
                      <a:pt x="57062" y="96012"/>
                      <a:pt x="53728" y="114967"/>
                    </a:cubicBezTo>
                    <a:lnTo>
                      <a:pt x="12771" y="114967"/>
                    </a:lnTo>
                    <a:cubicBezTo>
                      <a:pt x="11532" y="114967"/>
                      <a:pt x="10485" y="114395"/>
                      <a:pt x="9723" y="113443"/>
                    </a:cubicBezTo>
                    <a:cubicBezTo>
                      <a:pt x="9056" y="112490"/>
                      <a:pt x="8865" y="111252"/>
                      <a:pt x="9246" y="110109"/>
                    </a:cubicBezTo>
                    <a:lnTo>
                      <a:pt x="9246" y="11010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82" name="Google Shape;882;p29"/>
            <p:cNvSpPr/>
            <p:nvPr/>
          </p:nvSpPr>
          <p:spPr>
            <a:xfrm>
              <a:off x="976863" y="3933941"/>
              <a:ext cx="37973" cy="50084"/>
            </a:xfrm>
            <a:custGeom>
              <a:rect b="b" l="l" r="r" t="t"/>
              <a:pathLst>
                <a:path extrusionOk="0" h="46482" w="35242">
                  <a:moveTo>
                    <a:pt x="3238" y="286"/>
                  </a:moveTo>
                  <a:cubicBezTo>
                    <a:pt x="1333" y="857"/>
                    <a:pt x="0" y="2667"/>
                    <a:pt x="0" y="4667"/>
                  </a:cubicBezTo>
                  <a:lnTo>
                    <a:pt x="0" y="41910"/>
                  </a:lnTo>
                  <a:cubicBezTo>
                    <a:pt x="0" y="44482"/>
                    <a:pt x="2095" y="46482"/>
                    <a:pt x="4572" y="46482"/>
                  </a:cubicBezTo>
                  <a:cubicBezTo>
                    <a:pt x="7048" y="46482"/>
                    <a:pt x="9144" y="44387"/>
                    <a:pt x="9144" y="41910"/>
                  </a:cubicBezTo>
                  <a:lnTo>
                    <a:pt x="9144" y="19431"/>
                  </a:lnTo>
                  <a:lnTo>
                    <a:pt x="25908" y="43720"/>
                  </a:lnTo>
                  <a:cubicBezTo>
                    <a:pt x="27242" y="45720"/>
                    <a:pt x="29527" y="46482"/>
                    <a:pt x="31623" y="45815"/>
                  </a:cubicBezTo>
                  <a:cubicBezTo>
                    <a:pt x="33814" y="45148"/>
                    <a:pt x="35242" y="43053"/>
                    <a:pt x="35242" y="40577"/>
                  </a:cubicBezTo>
                  <a:lnTo>
                    <a:pt x="34861" y="4572"/>
                  </a:lnTo>
                  <a:cubicBezTo>
                    <a:pt x="34861" y="2000"/>
                    <a:pt x="32766" y="0"/>
                    <a:pt x="30290" y="0"/>
                  </a:cubicBezTo>
                  <a:lnTo>
                    <a:pt x="30290" y="0"/>
                  </a:lnTo>
                  <a:cubicBezTo>
                    <a:pt x="27718" y="0"/>
                    <a:pt x="25717" y="2096"/>
                    <a:pt x="25717" y="4667"/>
                  </a:cubicBezTo>
                  <a:lnTo>
                    <a:pt x="25908" y="27527"/>
                  </a:lnTo>
                  <a:lnTo>
                    <a:pt x="8287" y="2000"/>
                  </a:lnTo>
                  <a:cubicBezTo>
                    <a:pt x="7144" y="381"/>
                    <a:pt x="5048" y="-381"/>
                    <a:pt x="3143" y="190"/>
                  </a:cubicBezTo>
                  <a:lnTo>
                    <a:pt x="3143" y="1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29"/>
            <p:cNvSpPr/>
            <p:nvPr/>
          </p:nvSpPr>
          <p:spPr>
            <a:xfrm>
              <a:off x="1023380" y="3934352"/>
              <a:ext cx="26581" cy="49673"/>
            </a:xfrm>
            <a:custGeom>
              <a:rect b="b" l="l" r="r" t="t"/>
              <a:pathLst>
                <a:path extrusionOk="0" h="46100" w="24669">
                  <a:moveTo>
                    <a:pt x="20098" y="9144"/>
                  </a:moveTo>
                  <a:cubicBezTo>
                    <a:pt x="22669" y="9144"/>
                    <a:pt x="24670" y="7048"/>
                    <a:pt x="24670" y="4572"/>
                  </a:cubicBezTo>
                  <a:cubicBezTo>
                    <a:pt x="24670" y="2096"/>
                    <a:pt x="22574" y="0"/>
                    <a:pt x="20098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1529"/>
                  </a:lnTo>
                  <a:cubicBezTo>
                    <a:pt x="0" y="44101"/>
                    <a:pt x="2096" y="46101"/>
                    <a:pt x="4572" y="46101"/>
                  </a:cubicBezTo>
                  <a:lnTo>
                    <a:pt x="20098" y="46101"/>
                  </a:lnTo>
                  <a:cubicBezTo>
                    <a:pt x="22669" y="46101"/>
                    <a:pt x="24670" y="44005"/>
                    <a:pt x="24670" y="41529"/>
                  </a:cubicBezTo>
                  <a:cubicBezTo>
                    <a:pt x="24670" y="39053"/>
                    <a:pt x="22574" y="36957"/>
                    <a:pt x="20098" y="36957"/>
                  </a:cubicBezTo>
                  <a:lnTo>
                    <a:pt x="9144" y="36957"/>
                  </a:lnTo>
                  <a:lnTo>
                    <a:pt x="9144" y="27718"/>
                  </a:lnTo>
                  <a:lnTo>
                    <a:pt x="18955" y="27718"/>
                  </a:lnTo>
                  <a:cubicBezTo>
                    <a:pt x="21526" y="27718"/>
                    <a:pt x="23527" y="25622"/>
                    <a:pt x="23527" y="23146"/>
                  </a:cubicBezTo>
                  <a:cubicBezTo>
                    <a:pt x="23527" y="20669"/>
                    <a:pt x="21431" y="18574"/>
                    <a:pt x="18955" y="18574"/>
                  </a:cubicBezTo>
                  <a:lnTo>
                    <a:pt x="9144" y="18574"/>
                  </a:lnTo>
                  <a:lnTo>
                    <a:pt x="9144" y="9334"/>
                  </a:lnTo>
                  <a:lnTo>
                    <a:pt x="20098" y="93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29"/>
            <p:cNvSpPr/>
            <p:nvPr/>
          </p:nvSpPr>
          <p:spPr>
            <a:xfrm>
              <a:off x="1054404" y="3933852"/>
              <a:ext cx="53444" cy="50174"/>
            </a:xfrm>
            <a:custGeom>
              <a:rect b="b" l="l" r="r" t="t"/>
              <a:pathLst>
                <a:path extrusionOk="0" h="46565" w="49600">
                  <a:moveTo>
                    <a:pt x="40564" y="3893"/>
                  </a:moveTo>
                  <a:lnTo>
                    <a:pt x="36183" y="25801"/>
                  </a:lnTo>
                  <a:lnTo>
                    <a:pt x="29230" y="3322"/>
                  </a:lnTo>
                  <a:cubicBezTo>
                    <a:pt x="28563" y="1131"/>
                    <a:pt x="26372" y="-203"/>
                    <a:pt x="24181" y="83"/>
                  </a:cubicBezTo>
                  <a:cubicBezTo>
                    <a:pt x="22276" y="369"/>
                    <a:pt x="20752" y="1797"/>
                    <a:pt x="20371" y="3703"/>
                  </a:cubicBezTo>
                  <a:lnTo>
                    <a:pt x="13513" y="25705"/>
                  </a:lnTo>
                  <a:lnTo>
                    <a:pt x="9132" y="3703"/>
                  </a:lnTo>
                  <a:cubicBezTo>
                    <a:pt x="8656" y="1226"/>
                    <a:pt x="6179" y="-393"/>
                    <a:pt x="3703" y="83"/>
                  </a:cubicBezTo>
                  <a:cubicBezTo>
                    <a:pt x="1226" y="559"/>
                    <a:pt x="-393" y="3036"/>
                    <a:pt x="83" y="5512"/>
                  </a:cubicBezTo>
                  <a:lnTo>
                    <a:pt x="7322" y="42279"/>
                  </a:lnTo>
                  <a:cubicBezTo>
                    <a:pt x="7322" y="42279"/>
                    <a:pt x="7417" y="42755"/>
                    <a:pt x="7513" y="42946"/>
                  </a:cubicBezTo>
                  <a:cubicBezTo>
                    <a:pt x="8275" y="45136"/>
                    <a:pt x="10370" y="46565"/>
                    <a:pt x="12656" y="46565"/>
                  </a:cubicBezTo>
                  <a:lnTo>
                    <a:pt x="12656" y="46565"/>
                  </a:lnTo>
                  <a:cubicBezTo>
                    <a:pt x="14942" y="46565"/>
                    <a:pt x="17038" y="45041"/>
                    <a:pt x="17800" y="42850"/>
                  </a:cubicBezTo>
                  <a:cubicBezTo>
                    <a:pt x="17800" y="42850"/>
                    <a:pt x="17800" y="42850"/>
                    <a:pt x="17800" y="42755"/>
                  </a:cubicBezTo>
                  <a:lnTo>
                    <a:pt x="24753" y="20276"/>
                  </a:lnTo>
                  <a:lnTo>
                    <a:pt x="31706" y="42755"/>
                  </a:lnTo>
                  <a:cubicBezTo>
                    <a:pt x="31706" y="42755"/>
                    <a:pt x="31706" y="42850"/>
                    <a:pt x="31706" y="42946"/>
                  </a:cubicBezTo>
                  <a:cubicBezTo>
                    <a:pt x="32468" y="45136"/>
                    <a:pt x="34564" y="46565"/>
                    <a:pt x="36850" y="46565"/>
                  </a:cubicBezTo>
                  <a:lnTo>
                    <a:pt x="36850" y="46565"/>
                  </a:lnTo>
                  <a:cubicBezTo>
                    <a:pt x="39136" y="46565"/>
                    <a:pt x="41231" y="45041"/>
                    <a:pt x="41993" y="42850"/>
                  </a:cubicBezTo>
                  <a:cubicBezTo>
                    <a:pt x="41993" y="42660"/>
                    <a:pt x="42088" y="42469"/>
                    <a:pt x="42184" y="42279"/>
                  </a:cubicBezTo>
                  <a:lnTo>
                    <a:pt x="49518" y="5608"/>
                  </a:lnTo>
                  <a:cubicBezTo>
                    <a:pt x="49994" y="3131"/>
                    <a:pt x="48375" y="655"/>
                    <a:pt x="45898" y="178"/>
                  </a:cubicBezTo>
                  <a:cubicBezTo>
                    <a:pt x="43422" y="-298"/>
                    <a:pt x="40945" y="1321"/>
                    <a:pt x="40469" y="3798"/>
                  </a:cubicBezTo>
                  <a:lnTo>
                    <a:pt x="40469" y="37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29"/>
            <p:cNvSpPr/>
            <p:nvPr/>
          </p:nvSpPr>
          <p:spPr>
            <a:xfrm>
              <a:off x="1110275" y="3933885"/>
              <a:ext cx="36006" cy="50139"/>
            </a:xfrm>
            <a:custGeom>
              <a:rect b="b" l="l" r="r" t="t"/>
              <a:pathLst>
                <a:path extrusionOk="0" h="46533" w="33416">
                  <a:moveTo>
                    <a:pt x="17601" y="37295"/>
                  </a:moveTo>
                  <a:cubicBezTo>
                    <a:pt x="13886" y="37295"/>
                    <a:pt x="10267" y="35771"/>
                    <a:pt x="7981" y="33294"/>
                  </a:cubicBezTo>
                  <a:cubicBezTo>
                    <a:pt x="6266" y="31389"/>
                    <a:pt x="3409" y="31294"/>
                    <a:pt x="1504" y="33008"/>
                  </a:cubicBezTo>
                  <a:cubicBezTo>
                    <a:pt x="-401" y="34723"/>
                    <a:pt x="-496" y="37676"/>
                    <a:pt x="1218" y="39486"/>
                  </a:cubicBezTo>
                  <a:cubicBezTo>
                    <a:pt x="5219" y="43867"/>
                    <a:pt x="11315" y="46534"/>
                    <a:pt x="17601" y="46534"/>
                  </a:cubicBezTo>
                  <a:cubicBezTo>
                    <a:pt x="25412" y="46534"/>
                    <a:pt x="31984" y="41581"/>
                    <a:pt x="33222" y="34628"/>
                  </a:cubicBezTo>
                  <a:cubicBezTo>
                    <a:pt x="34175" y="29484"/>
                    <a:pt x="31793" y="22721"/>
                    <a:pt x="22459" y="19197"/>
                  </a:cubicBezTo>
                  <a:cubicBezTo>
                    <a:pt x="21221" y="18721"/>
                    <a:pt x="19982" y="18340"/>
                    <a:pt x="18935" y="17959"/>
                  </a:cubicBezTo>
                  <a:cubicBezTo>
                    <a:pt x="15125" y="16625"/>
                    <a:pt x="13029" y="15863"/>
                    <a:pt x="11600" y="14435"/>
                  </a:cubicBezTo>
                  <a:cubicBezTo>
                    <a:pt x="10934" y="13768"/>
                    <a:pt x="11124" y="12815"/>
                    <a:pt x="11219" y="12434"/>
                  </a:cubicBezTo>
                  <a:cubicBezTo>
                    <a:pt x="11600" y="11101"/>
                    <a:pt x="12743" y="10053"/>
                    <a:pt x="14267" y="9577"/>
                  </a:cubicBezTo>
                  <a:cubicBezTo>
                    <a:pt x="19601" y="7958"/>
                    <a:pt x="24459" y="11863"/>
                    <a:pt x="24554" y="11958"/>
                  </a:cubicBezTo>
                  <a:cubicBezTo>
                    <a:pt x="26460" y="13578"/>
                    <a:pt x="29412" y="13292"/>
                    <a:pt x="31031" y="11387"/>
                  </a:cubicBezTo>
                  <a:cubicBezTo>
                    <a:pt x="32651" y="9482"/>
                    <a:pt x="32460" y="6529"/>
                    <a:pt x="30460" y="4910"/>
                  </a:cubicBezTo>
                  <a:cubicBezTo>
                    <a:pt x="30079" y="4624"/>
                    <a:pt x="21792" y="-2329"/>
                    <a:pt x="11600" y="814"/>
                  </a:cubicBezTo>
                  <a:cubicBezTo>
                    <a:pt x="6933" y="2243"/>
                    <a:pt x="3409" y="5767"/>
                    <a:pt x="2266" y="10148"/>
                  </a:cubicBezTo>
                  <a:cubicBezTo>
                    <a:pt x="1218" y="14054"/>
                    <a:pt x="2266" y="18054"/>
                    <a:pt x="4933" y="20816"/>
                  </a:cubicBezTo>
                  <a:cubicBezTo>
                    <a:pt x="7981" y="23960"/>
                    <a:pt x="11600" y="25198"/>
                    <a:pt x="15887" y="26627"/>
                  </a:cubicBezTo>
                  <a:cubicBezTo>
                    <a:pt x="16935" y="27008"/>
                    <a:pt x="17982" y="27389"/>
                    <a:pt x="19220" y="27770"/>
                  </a:cubicBezTo>
                  <a:cubicBezTo>
                    <a:pt x="20840" y="28341"/>
                    <a:pt x="24650" y="30056"/>
                    <a:pt x="24173" y="32913"/>
                  </a:cubicBezTo>
                  <a:cubicBezTo>
                    <a:pt x="23792" y="35009"/>
                    <a:pt x="21221" y="37199"/>
                    <a:pt x="17601" y="37199"/>
                  </a:cubicBezTo>
                  <a:lnTo>
                    <a:pt x="17601" y="371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29"/>
            <p:cNvSpPr/>
            <p:nvPr/>
          </p:nvSpPr>
          <p:spPr>
            <a:xfrm>
              <a:off x="1153423" y="3927369"/>
              <a:ext cx="62158" cy="60320"/>
            </a:xfrm>
            <a:custGeom>
              <a:rect b="b" l="l" r="r" t="t"/>
              <a:pathLst>
                <a:path extrusionOk="0" h="55981" w="57687">
                  <a:moveTo>
                    <a:pt x="57398" y="20669"/>
                  </a:moveTo>
                  <a:cubicBezTo>
                    <a:pt x="56350" y="17335"/>
                    <a:pt x="53493" y="14954"/>
                    <a:pt x="49968" y="14383"/>
                  </a:cubicBezTo>
                  <a:lnTo>
                    <a:pt x="41110" y="13144"/>
                  </a:lnTo>
                  <a:lnTo>
                    <a:pt x="37110" y="5143"/>
                  </a:lnTo>
                  <a:cubicBezTo>
                    <a:pt x="35586" y="2000"/>
                    <a:pt x="32347" y="0"/>
                    <a:pt x="28823" y="0"/>
                  </a:cubicBezTo>
                  <a:cubicBezTo>
                    <a:pt x="25299" y="0"/>
                    <a:pt x="22155" y="2000"/>
                    <a:pt x="20631" y="5143"/>
                  </a:cubicBezTo>
                  <a:lnTo>
                    <a:pt x="16726" y="13144"/>
                  </a:lnTo>
                  <a:lnTo>
                    <a:pt x="7868" y="14478"/>
                  </a:lnTo>
                  <a:cubicBezTo>
                    <a:pt x="4344" y="14954"/>
                    <a:pt x="1581" y="17335"/>
                    <a:pt x="438" y="20764"/>
                  </a:cubicBezTo>
                  <a:cubicBezTo>
                    <a:pt x="-609" y="24098"/>
                    <a:pt x="248" y="27717"/>
                    <a:pt x="2724" y="30194"/>
                  </a:cubicBezTo>
                  <a:lnTo>
                    <a:pt x="9106" y="36385"/>
                  </a:lnTo>
                  <a:lnTo>
                    <a:pt x="7582" y="45244"/>
                  </a:lnTo>
                  <a:cubicBezTo>
                    <a:pt x="7011" y="48673"/>
                    <a:pt x="8344" y="52197"/>
                    <a:pt x="11202" y="54197"/>
                  </a:cubicBezTo>
                  <a:cubicBezTo>
                    <a:pt x="14059" y="56292"/>
                    <a:pt x="17774" y="56578"/>
                    <a:pt x="20917" y="54864"/>
                  </a:cubicBezTo>
                  <a:lnTo>
                    <a:pt x="28823" y="50673"/>
                  </a:lnTo>
                  <a:lnTo>
                    <a:pt x="36729" y="54864"/>
                  </a:lnTo>
                  <a:cubicBezTo>
                    <a:pt x="38062" y="55531"/>
                    <a:pt x="39586" y="55912"/>
                    <a:pt x="41015" y="55912"/>
                  </a:cubicBezTo>
                  <a:cubicBezTo>
                    <a:pt x="42920" y="55912"/>
                    <a:pt x="44825" y="55340"/>
                    <a:pt x="46444" y="54102"/>
                  </a:cubicBezTo>
                  <a:cubicBezTo>
                    <a:pt x="49302" y="52006"/>
                    <a:pt x="50730" y="48577"/>
                    <a:pt x="50064" y="45148"/>
                  </a:cubicBezTo>
                  <a:lnTo>
                    <a:pt x="48540" y="36290"/>
                  </a:lnTo>
                  <a:lnTo>
                    <a:pt x="54921" y="30004"/>
                  </a:lnTo>
                  <a:cubicBezTo>
                    <a:pt x="57398" y="27527"/>
                    <a:pt x="58350" y="23908"/>
                    <a:pt x="57207" y="20574"/>
                  </a:cubicBezTo>
                  <a:lnTo>
                    <a:pt x="57207" y="20574"/>
                  </a:lnTo>
                  <a:close/>
                  <a:moveTo>
                    <a:pt x="42253" y="29718"/>
                  </a:moveTo>
                  <a:cubicBezTo>
                    <a:pt x="40062" y="31813"/>
                    <a:pt x="39110" y="34861"/>
                    <a:pt x="39586" y="37814"/>
                  </a:cubicBezTo>
                  <a:lnTo>
                    <a:pt x="41110" y="46577"/>
                  </a:lnTo>
                  <a:lnTo>
                    <a:pt x="33204" y="42386"/>
                  </a:lnTo>
                  <a:cubicBezTo>
                    <a:pt x="31871" y="41719"/>
                    <a:pt x="30442" y="41338"/>
                    <a:pt x="28918" y="41338"/>
                  </a:cubicBezTo>
                  <a:cubicBezTo>
                    <a:pt x="27394" y="41338"/>
                    <a:pt x="25965" y="41719"/>
                    <a:pt x="24632" y="42386"/>
                  </a:cubicBezTo>
                  <a:lnTo>
                    <a:pt x="16726" y="46577"/>
                  </a:lnTo>
                  <a:lnTo>
                    <a:pt x="18250" y="37814"/>
                  </a:lnTo>
                  <a:cubicBezTo>
                    <a:pt x="18726" y="34861"/>
                    <a:pt x="17774" y="31813"/>
                    <a:pt x="15583" y="29718"/>
                  </a:cubicBezTo>
                  <a:lnTo>
                    <a:pt x="9201" y="23527"/>
                  </a:lnTo>
                  <a:lnTo>
                    <a:pt x="18060" y="22288"/>
                  </a:lnTo>
                  <a:cubicBezTo>
                    <a:pt x="21012" y="21812"/>
                    <a:pt x="23679" y="20002"/>
                    <a:pt x="25013" y="17240"/>
                  </a:cubicBezTo>
                  <a:lnTo>
                    <a:pt x="28918" y="9239"/>
                  </a:lnTo>
                  <a:lnTo>
                    <a:pt x="32823" y="17240"/>
                  </a:lnTo>
                  <a:cubicBezTo>
                    <a:pt x="34157" y="19907"/>
                    <a:pt x="36729" y="21812"/>
                    <a:pt x="39777" y="22288"/>
                  </a:cubicBezTo>
                  <a:lnTo>
                    <a:pt x="48635" y="23527"/>
                  </a:lnTo>
                  <a:lnTo>
                    <a:pt x="42253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900607" y="3927369"/>
              <a:ext cx="62158" cy="60320"/>
            </a:xfrm>
            <a:custGeom>
              <a:rect b="b" l="l" r="r" t="t"/>
              <a:pathLst>
                <a:path extrusionOk="0" h="55981" w="57687">
                  <a:moveTo>
                    <a:pt x="57493" y="20669"/>
                  </a:moveTo>
                  <a:cubicBezTo>
                    <a:pt x="56445" y="17335"/>
                    <a:pt x="53588" y="14954"/>
                    <a:pt x="50064" y="14383"/>
                  </a:cubicBezTo>
                  <a:lnTo>
                    <a:pt x="41205" y="13144"/>
                  </a:lnTo>
                  <a:lnTo>
                    <a:pt x="37205" y="5143"/>
                  </a:lnTo>
                  <a:cubicBezTo>
                    <a:pt x="35681" y="2000"/>
                    <a:pt x="32442" y="0"/>
                    <a:pt x="28918" y="0"/>
                  </a:cubicBezTo>
                  <a:cubicBezTo>
                    <a:pt x="25394" y="0"/>
                    <a:pt x="22251" y="2000"/>
                    <a:pt x="20631" y="5143"/>
                  </a:cubicBezTo>
                  <a:lnTo>
                    <a:pt x="16726" y="13144"/>
                  </a:lnTo>
                  <a:lnTo>
                    <a:pt x="7868" y="14478"/>
                  </a:lnTo>
                  <a:cubicBezTo>
                    <a:pt x="4344" y="14954"/>
                    <a:pt x="1581" y="17335"/>
                    <a:pt x="438" y="20764"/>
                  </a:cubicBezTo>
                  <a:cubicBezTo>
                    <a:pt x="-609" y="24098"/>
                    <a:pt x="248" y="27717"/>
                    <a:pt x="2724" y="30194"/>
                  </a:cubicBezTo>
                  <a:lnTo>
                    <a:pt x="9106" y="36385"/>
                  </a:lnTo>
                  <a:lnTo>
                    <a:pt x="7582" y="45244"/>
                  </a:lnTo>
                  <a:cubicBezTo>
                    <a:pt x="7011" y="48673"/>
                    <a:pt x="8344" y="52197"/>
                    <a:pt x="11202" y="54197"/>
                  </a:cubicBezTo>
                  <a:cubicBezTo>
                    <a:pt x="14059" y="56292"/>
                    <a:pt x="17774" y="56578"/>
                    <a:pt x="20917" y="54864"/>
                  </a:cubicBezTo>
                  <a:lnTo>
                    <a:pt x="28823" y="50673"/>
                  </a:lnTo>
                  <a:lnTo>
                    <a:pt x="36729" y="54864"/>
                  </a:lnTo>
                  <a:cubicBezTo>
                    <a:pt x="38062" y="55531"/>
                    <a:pt x="39586" y="55912"/>
                    <a:pt x="41015" y="55912"/>
                  </a:cubicBezTo>
                  <a:cubicBezTo>
                    <a:pt x="42920" y="55912"/>
                    <a:pt x="44825" y="55340"/>
                    <a:pt x="46444" y="54102"/>
                  </a:cubicBezTo>
                  <a:cubicBezTo>
                    <a:pt x="49302" y="52006"/>
                    <a:pt x="50730" y="48577"/>
                    <a:pt x="50064" y="45148"/>
                  </a:cubicBezTo>
                  <a:lnTo>
                    <a:pt x="48540" y="36290"/>
                  </a:lnTo>
                  <a:lnTo>
                    <a:pt x="54921" y="30004"/>
                  </a:lnTo>
                  <a:cubicBezTo>
                    <a:pt x="57398" y="27527"/>
                    <a:pt x="58350" y="23908"/>
                    <a:pt x="57207" y="20574"/>
                  </a:cubicBezTo>
                  <a:lnTo>
                    <a:pt x="57207" y="20574"/>
                  </a:lnTo>
                  <a:close/>
                  <a:moveTo>
                    <a:pt x="42348" y="29718"/>
                  </a:moveTo>
                  <a:cubicBezTo>
                    <a:pt x="40158" y="31813"/>
                    <a:pt x="39205" y="34861"/>
                    <a:pt x="39681" y="37814"/>
                  </a:cubicBezTo>
                  <a:lnTo>
                    <a:pt x="41205" y="46577"/>
                  </a:lnTo>
                  <a:lnTo>
                    <a:pt x="33300" y="42386"/>
                  </a:lnTo>
                  <a:cubicBezTo>
                    <a:pt x="31966" y="41719"/>
                    <a:pt x="30537" y="41338"/>
                    <a:pt x="29013" y="41338"/>
                  </a:cubicBezTo>
                  <a:cubicBezTo>
                    <a:pt x="27489" y="41338"/>
                    <a:pt x="26061" y="41719"/>
                    <a:pt x="24727" y="42386"/>
                  </a:cubicBezTo>
                  <a:lnTo>
                    <a:pt x="16821" y="46577"/>
                  </a:lnTo>
                  <a:lnTo>
                    <a:pt x="18345" y="37814"/>
                  </a:lnTo>
                  <a:cubicBezTo>
                    <a:pt x="18822" y="34861"/>
                    <a:pt x="17869" y="31813"/>
                    <a:pt x="15678" y="29718"/>
                  </a:cubicBezTo>
                  <a:lnTo>
                    <a:pt x="9297" y="23527"/>
                  </a:lnTo>
                  <a:lnTo>
                    <a:pt x="18155" y="22288"/>
                  </a:lnTo>
                  <a:cubicBezTo>
                    <a:pt x="21108" y="21812"/>
                    <a:pt x="23775" y="20002"/>
                    <a:pt x="25108" y="17240"/>
                  </a:cubicBezTo>
                  <a:lnTo>
                    <a:pt x="29013" y="9239"/>
                  </a:lnTo>
                  <a:lnTo>
                    <a:pt x="32919" y="17240"/>
                  </a:lnTo>
                  <a:cubicBezTo>
                    <a:pt x="34252" y="19907"/>
                    <a:pt x="36824" y="21812"/>
                    <a:pt x="39872" y="22288"/>
                  </a:cubicBezTo>
                  <a:lnTo>
                    <a:pt x="48730" y="23527"/>
                  </a:lnTo>
                  <a:lnTo>
                    <a:pt x="42348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8" name="Google Shape;888;p29"/>
          <p:cNvGrpSpPr/>
          <p:nvPr/>
        </p:nvGrpSpPr>
        <p:grpSpPr>
          <a:xfrm>
            <a:off x="8085105" y="3789460"/>
            <a:ext cx="336631" cy="338684"/>
            <a:chOff x="8085105" y="3789460"/>
            <a:chExt cx="336631" cy="338684"/>
          </a:xfrm>
        </p:grpSpPr>
        <p:sp>
          <p:nvSpPr>
            <p:cNvPr id="889" name="Google Shape;889;p29"/>
            <p:cNvSpPr/>
            <p:nvPr/>
          </p:nvSpPr>
          <p:spPr>
            <a:xfrm>
              <a:off x="8085105" y="3789460"/>
              <a:ext cx="336631" cy="338684"/>
            </a:xfrm>
            <a:custGeom>
              <a:rect b="b" l="l" r="r" t="t"/>
              <a:pathLst>
                <a:path extrusionOk="0" h="314324" w="312419">
                  <a:moveTo>
                    <a:pt x="302228" y="256889"/>
                  </a:moveTo>
                  <a:cubicBezTo>
                    <a:pt x="301657" y="254413"/>
                    <a:pt x="299180" y="252889"/>
                    <a:pt x="296703" y="253555"/>
                  </a:cubicBezTo>
                  <a:cubicBezTo>
                    <a:pt x="294227" y="254127"/>
                    <a:pt x="292703" y="256603"/>
                    <a:pt x="293275" y="259080"/>
                  </a:cubicBezTo>
                  <a:lnTo>
                    <a:pt x="302800" y="298037"/>
                  </a:lnTo>
                  <a:cubicBezTo>
                    <a:pt x="303180" y="299752"/>
                    <a:pt x="302800" y="301561"/>
                    <a:pt x="301752" y="302990"/>
                  </a:cubicBezTo>
                  <a:cubicBezTo>
                    <a:pt x="300609" y="304419"/>
                    <a:pt x="298989" y="305181"/>
                    <a:pt x="297180" y="305181"/>
                  </a:cubicBezTo>
                  <a:lnTo>
                    <a:pt x="136207" y="305181"/>
                  </a:lnTo>
                  <a:cubicBezTo>
                    <a:pt x="135445" y="305181"/>
                    <a:pt x="134969" y="304705"/>
                    <a:pt x="134778" y="304419"/>
                  </a:cubicBezTo>
                  <a:cubicBezTo>
                    <a:pt x="134588" y="304133"/>
                    <a:pt x="134302" y="303562"/>
                    <a:pt x="134493" y="302800"/>
                  </a:cubicBezTo>
                  <a:lnTo>
                    <a:pt x="141827" y="277273"/>
                  </a:lnTo>
                  <a:cubicBezTo>
                    <a:pt x="142208" y="275844"/>
                    <a:pt x="141827" y="274225"/>
                    <a:pt x="140970" y="273082"/>
                  </a:cubicBezTo>
                  <a:cubicBezTo>
                    <a:pt x="140017" y="271939"/>
                    <a:pt x="138493" y="271272"/>
                    <a:pt x="137064" y="271367"/>
                  </a:cubicBezTo>
                  <a:lnTo>
                    <a:pt x="65627" y="277273"/>
                  </a:lnTo>
                  <a:cubicBezTo>
                    <a:pt x="60770" y="277654"/>
                    <a:pt x="56292" y="275749"/>
                    <a:pt x="53244" y="271939"/>
                  </a:cubicBezTo>
                  <a:cubicBezTo>
                    <a:pt x="50196" y="268129"/>
                    <a:pt x="49339" y="263366"/>
                    <a:pt x="50768" y="258699"/>
                  </a:cubicBezTo>
                  <a:lnTo>
                    <a:pt x="62484" y="220885"/>
                  </a:lnTo>
                  <a:lnTo>
                    <a:pt x="99441" y="220885"/>
                  </a:lnTo>
                  <a:lnTo>
                    <a:pt x="94679" y="236125"/>
                  </a:lnTo>
                  <a:cubicBezTo>
                    <a:pt x="94202" y="237744"/>
                    <a:pt x="94679" y="239554"/>
                    <a:pt x="95821" y="240792"/>
                  </a:cubicBezTo>
                  <a:cubicBezTo>
                    <a:pt x="96678" y="241649"/>
                    <a:pt x="97917" y="242125"/>
                    <a:pt x="99060" y="242125"/>
                  </a:cubicBezTo>
                  <a:cubicBezTo>
                    <a:pt x="99536" y="242125"/>
                    <a:pt x="100013" y="242125"/>
                    <a:pt x="100393" y="241935"/>
                  </a:cubicBezTo>
                  <a:lnTo>
                    <a:pt x="145066" y="228028"/>
                  </a:lnTo>
                  <a:cubicBezTo>
                    <a:pt x="152495" y="225647"/>
                    <a:pt x="160211" y="223933"/>
                    <a:pt x="168021" y="222694"/>
                  </a:cubicBezTo>
                  <a:cubicBezTo>
                    <a:pt x="174498" y="221742"/>
                    <a:pt x="180975" y="221170"/>
                    <a:pt x="187452" y="220980"/>
                  </a:cubicBezTo>
                  <a:cubicBezTo>
                    <a:pt x="190119" y="233553"/>
                    <a:pt x="201358" y="242983"/>
                    <a:pt x="214693" y="242983"/>
                  </a:cubicBezTo>
                  <a:cubicBezTo>
                    <a:pt x="222123" y="242983"/>
                    <a:pt x="229076" y="240125"/>
                    <a:pt x="234410" y="234791"/>
                  </a:cubicBezTo>
                  <a:cubicBezTo>
                    <a:pt x="238315" y="230886"/>
                    <a:pt x="240887" y="226124"/>
                    <a:pt x="241935" y="220885"/>
                  </a:cubicBezTo>
                  <a:lnTo>
                    <a:pt x="255841" y="220885"/>
                  </a:lnTo>
                  <a:cubicBezTo>
                    <a:pt x="268986" y="220885"/>
                    <a:pt x="281178" y="228028"/>
                    <a:pt x="287464" y="239554"/>
                  </a:cubicBezTo>
                  <a:cubicBezTo>
                    <a:pt x="288321" y="241078"/>
                    <a:pt x="289846" y="241935"/>
                    <a:pt x="291465" y="241935"/>
                  </a:cubicBezTo>
                  <a:cubicBezTo>
                    <a:pt x="292227" y="241935"/>
                    <a:pt x="292989" y="241744"/>
                    <a:pt x="293655" y="241363"/>
                  </a:cubicBezTo>
                  <a:cubicBezTo>
                    <a:pt x="295846" y="240125"/>
                    <a:pt x="296703" y="237363"/>
                    <a:pt x="295465" y="235077"/>
                  </a:cubicBezTo>
                  <a:cubicBezTo>
                    <a:pt x="287464" y="220599"/>
                    <a:pt x="272319" y="211645"/>
                    <a:pt x="255746" y="211645"/>
                  </a:cubicBezTo>
                  <a:lnTo>
                    <a:pt x="242506" y="211645"/>
                  </a:lnTo>
                  <a:lnTo>
                    <a:pt x="242506" y="167926"/>
                  </a:lnTo>
                  <a:cubicBezTo>
                    <a:pt x="244983" y="168497"/>
                    <a:pt x="247459" y="168688"/>
                    <a:pt x="250031" y="168497"/>
                  </a:cubicBezTo>
                  <a:cubicBezTo>
                    <a:pt x="262318" y="167640"/>
                    <a:pt x="272224" y="157734"/>
                    <a:pt x="273082" y="145447"/>
                  </a:cubicBezTo>
                  <a:cubicBezTo>
                    <a:pt x="273367" y="140875"/>
                    <a:pt x="272415" y="136398"/>
                    <a:pt x="270510" y="132493"/>
                  </a:cubicBezTo>
                  <a:cubicBezTo>
                    <a:pt x="274320" y="126873"/>
                    <a:pt x="274891" y="116967"/>
                    <a:pt x="272129" y="102394"/>
                  </a:cubicBezTo>
                  <a:cubicBezTo>
                    <a:pt x="270891" y="95821"/>
                    <a:pt x="269177" y="89535"/>
                    <a:pt x="267938" y="85153"/>
                  </a:cubicBezTo>
                  <a:lnTo>
                    <a:pt x="307848" y="85153"/>
                  </a:lnTo>
                  <a:cubicBezTo>
                    <a:pt x="310419" y="85153"/>
                    <a:pt x="312420" y="83058"/>
                    <a:pt x="312420" y="80582"/>
                  </a:cubicBezTo>
                  <a:cubicBezTo>
                    <a:pt x="312420" y="78105"/>
                    <a:pt x="310324" y="76009"/>
                    <a:pt x="307848" y="76009"/>
                  </a:cubicBezTo>
                  <a:lnTo>
                    <a:pt x="266319" y="76009"/>
                  </a:lnTo>
                  <a:lnTo>
                    <a:pt x="266319" y="40672"/>
                  </a:lnTo>
                  <a:cubicBezTo>
                    <a:pt x="266319" y="26670"/>
                    <a:pt x="257270" y="14383"/>
                    <a:pt x="243935" y="10192"/>
                  </a:cubicBezTo>
                  <a:lnTo>
                    <a:pt x="214789" y="1143"/>
                  </a:lnTo>
                  <a:cubicBezTo>
                    <a:pt x="209931" y="-381"/>
                    <a:pt x="204788" y="-381"/>
                    <a:pt x="199834" y="1143"/>
                  </a:cubicBezTo>
                  <a:lnTo>
                    <a:pt x="180880" y="7049"/>
                  </a:lnTo>
                  <a:cubicBezTo>
                    <a:pt x="178403" y="7810"/>
                    <a:pt x="177069" y="10382"/>
                    <a:pt x="177832" y="12859"/>
                  </a:cubicBezTo>
                  <a:cubicBezTo>
                    <a:pt x="178594" y="15240"/>
                    <a:pt x="181165" y="16669"/>
                    <a:pt x="183642" y="15907"/>
                  </a:cubicBezTo>
                  <a:lnTo>
                    <a:pt x="202596" y="10001"/>
                  </a:lnTo>
                  <a:cubicBezTo>
                    <a:pt x="205644" y="9049"/>
                    <a:pt x="208979" y="9049"/>
                    <a:pt x="212027" y="10001"/>
                  </a:cubicBezTo>
                  <a:lnTo>
                    <a:pt x="241173" y="19050"/>
                  </a:lnTo>
                  <a:cubicBezTo>
                    <a:pt x="250698" y="22003"/>
                    <a:pt x="257080" y="30766"/>
                    <a:pt x="257080" y="40672"/>
                  </a:cubicBezTo>
                  <a:lnTo>
                    <a:pt x="257080" y="76009"/>
                  </a:lnTo>
                  <a:lnTo>
                    <a:pt x="248983" y="76009"/>
                  </a:lnTo>
                  <a:cubicBezTo>
                    <a:pt x="248983" y="76009"/>
                    <a:pt x="248983" y="76009"/>
                    <a:pt x="248983" y="76009"/>
                  </a:cubicBezTo>
                  <a:lnTo>
                    <a:pt x="157448" y="76009"/>
                  </a:lnTo>
                  <a:lnTo>
                    <a:pt x="157448" y="40576"/>
                  </a:lnTo>
                  <a:cubicBezTo>
                    <a:pt x="157448" y="33814"/>
                    <a:pt x="160401" y="27527"/>
                    <a:pt x="165545" y="23146"/>
                  </a:cubicBezTo>
                  <a:cubicBezTo>
                    <a:pt x="167449" y="21526"/>
                    <a:pt x="167735" y="18574"/>
                    <a:pt x="166116" y="16669"/>
                  </a:cubicBezTo>
                  <a:cubicBezTo>
                    <a:pt x="164496" y="14764"/>
                    <a:pt x="161544" y="14478"/>
                    <a:pt x="159639" y="16097"/>
                  </a:cubicBezTo>
                  <a:cubicBezTo>
                    <a:pt x="152400" y="22193"/>
                    <a:pt x="148209" y="31051"/>
                    <a:pt x="148209" y="40576"/>
                  </a:cubicBezTo>
                  <a:lnTo>
                    <a:pt x="148209" y="80582"/>
                  </a:lnTo>
                  <a:cubicBezTo>
                    <a:pt x="148209" y="80582"/>
                    <a:pt x="148209" y="80582"/>
                    <a:pt x="148209" y="80582"/>
                  </a:cubicBezTo>
                  <a:lnTo>
                    <a:pt x="146780" y="90964"/>
                  </a:lnTo>
                  <a:lnTo>
                    <a:pt x="124110" y="90964"/>
                  </a:lnTo>
                  <a:cubicBezTo>
                    <a:pt x="118300" y="90964"/>
                    <a:pt x="113157" y="93821"/>
                    <a:pt x="109918" y="98203"/>
                  </a:cubicBezTo>
                  <a:cubicBezTo>
                    <a:pt x="109442" y="98203"/>
                    <a:pt x="108871" y="98012"/>
                    <a:pt x="108395" y="98012"/>
                  </a:cubicBezTo>
                  <a:cubicBezTo>
                    <a:pt x="104870" y="97822"/>
                    <a:pt x="101441" y="99060"/>
                    <a:pt x="98774" y="101346"/>
                  </a:cubicBezTo>
                  <a:cubicBezTo>
                    <a:pt x="96393" y="99250"/>
                    <a:pt x="93250" y="98012"/>
                    <a:pt x="89821" y="98012"/>
                  </a:cubicBezTo>
                  <a:cubicBezTo>
                    <a:pt x="86392" y="98012"/>
                    <a:pt x="83248" y="99250"/>
                    <a:pt x="80867" y="101346"/>
                  </a:cubicBezTo>
                  <a:cubicBezTo>
                    <a:pt x="78200" y="98965"/>
                    <a:pt x="74866" y="97822"/>
                    <a:pt x="71247" y="98012"/>
                  </a:cubicBezTo>
                  <a:cubicBezTo>
                    <a:pt x="64008" y="98393"/>
                    <a:pt x="58388" y="104394"/>
                    <a:pt x="58388" y="111824"/>
                  </a:cubicBezTo>
                  <a:lnTo>
                    <a:pt x="58388" y="118110"/>
                  </a:lnTo>
                  <a:lnTo>
                    <a:pt x="45339" y="118110"/>
                  </a:lnTo>
                  <a:cubicBezTo>
                    <a:pt x="36290" y="118110"/>
                    <a:pt x="28956" y="125444"/>
                    <a:pt x="28956" y="134493"/>
                  </a:cubicBezTo>
                  <a:lnTo>
                    <a:pt x="28956" y="136684"/>
                  </a:lnTo>
                  <a:lnTo>
                    <a:pt x="24479" y="136684"/>
                  </a:lnTo>
                  <a:cubicBezTo>
                    <a:pt x="17621" y="136684"/>
                    <a:pt x="11335" y="140303"/>
                    <a:pt x="6667" y="146875"/>
                  </a:cubicBezTo>
                  <a:cubicBezTo>
                    <a:pt x="2381" y="152971"/>
                    <a:pt x="0" y="160973"/>
                    <a:pt x="0" y="169450"/>
                  </a:cubicBezTo>
                  <a:cubicBezTo>
                    <a:pt x="0" y="177927"/>
                    <a:pt x="2381" y="185928"/>
                    <a:pt x="6667" y="192024"/>
                  </a:cubicBezTo>
                  <a:cubicBezTo>
                    <a:pt x="11335" y="198596"/>
                    <a:pt x="17621" y="202216"/>
                    <a:pt x="24479" y="202216"/>
                  </a:cubicBezTo>
                  <a:lnTo>
                    <a:pt x="28956" y="202216"/>
                  </a:lnTo>
                  <a:lnTo>
                    <a:pt x="28956" y="204407"/>
                  </a:lnTo>
                  <a:cubicBezTo>
                    <a:pt x="28956" y="213455"/>
                    <a:pt x="36290" y="220790"/>
                    <a:pt x="45339" y="220790"/>
                  </a:cubicBezTo>
                  <a:lnTo>
                    <a:pt x="52768" y="220790"/>
                  </a:lnTo>
                  <a:lnTo>
                    <a:pt x="41910" y="255937"/>
                  </a:lnTo>
                  <a:cubicBezTo>
                    <a:pt x="39624" y="263366"/>
                    <a:pt x="41148" y="271558"/>
                    <a:pt x="46005" y="277654"/>
                  </a:cubicBezTo>
                  <a:cubicBezTo>
                    <a:pt x="50863" y="283750"/>
                    <a:pt x="58483" y="286988"/>
                    <a:pt x="66294" y="286417"/>
                  </a:cubicBezTo>
                  <a:lnTo>
                    <a:pt x="131064" y="281083"/>
                  </a:lnTo>
                  <a:lnTo>
                    <a:pt x="125539" y="300228"/>
                  </a:lnTo>
                  <a:cubicBezTo>
                    <a:pt x="124587" y="303562"/>
                    <a:pt x="125253" y="307086"/>
                    <a:pt x="127349" y="309943"/>
                  </a:cubicBezTo>
                  <a:cubicBezTo>
                    <a:pt x="129444" y="312706"/>
                    <a:pt x="132683" y="314325"/>
                    <a:pt x="136112" y="314325"/>
                  </a:cubicBezTo>
                  <a:lnTo>
                    <a:pt x="297085" y="314325"/>
                  </a:lnTo>
                  <a:cubicBezTo>
                    <a:pt x="301752" y="314325"/>
                    <a:pt x="306038" y="312229"/>
                    <a:pt x="308896" y="308610"/>
                  </a:cubicBezTo>
                  <a:cubicBezTo>
                    <a:pt x="311753" y="304991"/>
                    <a:pt x="312801" y="300228"/>
                    <a:pt x="311658" y="295751"/>
                  </a:cubicBezTo>
                  <a:lnTo>
                    <a:pt x="302133" y="256794"/>
                  </a:lnTo>
                  <a:close/>
                  <a:moveTo>
                    <a:pt x="108966" y="221075"/>
                  </a:moveTo>
                  <a:lnTo>
                    <a:pt x="136779" y="221075"/>
                  </a:lnTo>
                  <a:lnTo>
                    <a:pt x="106013" y="230695"/>
                  </a:lnTo>
                  <a:lnTo>
                    <a:pt x="108966" y="221075"/>
                  </a:lnTo>
                  <a:close/>
                  <a:moveTo>
                    <a:pt x="242411" y="85344"/>
                  </a:moveTo>
                  <a:lnTo>
                    <a:pt x="258223" y="85344"/>
                  </a:lnTo>
                  <a:cubicBezTo>
                    <a:pt x="259461" y="89344"/>
                    <a:pt x="261556" y="96679"/>
                    <a:pt x="262985" y="104299"/>
                  </a:cubicBezTo>
                  <a:cubicBezTo>
                    <a:pt x="264890" y="114300"/>
                    <a:pt x="264795" y="120872"/>
                    <a:pt x="263937" y="124587"/>
                  </a:cubicBezTo>
                  <a:cubicBezTo>
                    <a:pt x="262509" y="123444"/>
                    <a:pt x="260985" y="122396"/>
                    <a:pt x="259270" y="121539"/>
                  </a:cubicBezTo>
                  <a:cubicBezTo>
                    <a:pt x="255841" y="119825"/>
                    <a:pt x="252031" y="118872"/>
                    <a:pt x="248126" y="118872"/>
                  </a:cubicBezTo>
                  <a:cubicBezTo>
                    <a:pt x="246221" y="118872"/>
                    <a:pt x="244221" y="119062"/>
                    <a:pt x="242316" y="119539"/>
                  </a:cubicBezTo>
                  <a:lnTo>
                    <a:pt x="242316" y="85249"/>
                  </a:lnTo>
                  <a:close/>
                  <a:moveTo>
                    <a:pt x="156781" y="85344"/>
                  </a:moveTo>
                  <a:lnTo>
                    <a:pt x="233172" y="85344"/>
                  </a:lnTo>
                  <a:lnTo>
                    <a:pt x="233172" y="126397"/>
                  </a:lnTo>
                  <a:cubicBezTo>
                    <a:pt x="233172" y="128016"/>
                    <a:pt x="234029" y="129540"/>
                    <a:pt x="235458" y="130397"/>
                  </a:cubicBezTo>
                  <a:cubicBezTo>
                    <a:pt x="236887" y="131254"/>
                    <a:pt x="238696" y="131159"/>
                    <a:pt x="240125" y="130397"/>
                  </a:cubicBezTo>
                  <a:cubicBezTo>
                    <a:pt x="242506" y="128968"/>
                    <a:pt x="245269" y="128207"/>
                    <a:pt x="248126" y="128207"/>
                  </a:cubicBezTo>
                  <a:cubicBezTo>
                    <a:pt x="250603" y="128207"/>
                    <a:pt x="252984" y="128778"/>
                    <a:pt x="255175" y="129826"/>
                  </a:cubicBezTo>
                  <a:cubicBezTo>
                    <a:pt x="260889" y="132683"/>
                    <a:pt x="264223" y="138684"/>
                    <a:pt x="263842" y="144970"/>
                  </a:cubicBezTo>
                  <a:cubicBezTo>
                    <a:pt x="263271" y="152686"/>
                    <a:pt x="257080" y="158972"/>
                    <a:pt x="249364" y="159544"/>
                  </a:cubicBezTo>
                  <a:cubicBezTo>
                    <a:pt x="246126" y="159734"/>
                    <a:pt x="242983" y="159067"/>
                    <a:pt x="240220" y="157353"/>
                  </a:cubicBezTo>
                  <a:cubicBezTo>
                    <a:pt x="239553" y="156972"/>
                    <a:pt x="238696" y="156686"/>
                    <a:pt x="237839" y="156686"/>
                  </a:cubicBezTo>
                  <a:cubicBezTo>
                    <a:pt x="235267" y="156686"/>
                    <a:pt x="233267" y="158782"/>
                    <a:pt x="233267" y="161258"/>
                  </a:cubicBezTo>
                  <a:lnTo>
                    <a:pt x="233267" y="215170"/>
                  </a:lnTo>
                  <a:cubicBezTo>
                    <a:pt x="233267" y="220123"/>
                    <a:pt x="231362" y="224790"/>
                    <a:pt x="227838" y="228314"/>
                  </a:cubicBezTo>
                  <a:cubicBezTo>
                    <a:pt x="224314" y="231838"/>
                    <a:pt x="219646" y="233743"/>
                    <a:pt x="214693" y="233743"/>
                  </a:cubicBezTo>
                  <a:cubicBezTo>
                    <a:pt x="204406" y="233743"/>
                    <a:pt x="196119" y="225361"/>
                    <a:pt x="196119" y="215075"/>
                  </a:cubicBezTo>
                  <a:lnTo>
                    <a:pt x="196119" y="202216"/>
                  </a:lnTo>
                  <a:lnTo>
                    <a:pt x="208693" y="202216"/>
                  </a:lnTo>
                  <a:cubicBezTo>
                    <a:pt x="211264" y="202216"/>
                    <a:pt x="213264" y="200120"/>
                    <a:pt x="213264" y="197644"/>
                  </a:cubicBezTo>
                  <a:cubicBezTo>
                    <a:pt x="213264" y="195167"/>
                    <a:pt x="211169" y="193072"/>
                    <a:pt x="208693" y="193072"/>
                  </a:cubicBezTo>
                  <a:lnTo>
                    <a:pt x="188786" y="193072"/>
                  </a:lnTo>
                  <a:cubicBezTo>
                    <a:pt x="177165" y="193072"/>
                    <a:pt x="166021" y="188024"/>
                    <a:pt x="158305" y="179260"/>
                  </a:cubicBezTo>
                  <a:cubicBezTo>
                    <a:pt x="150590" y="170498"/>
                    <a:pt x="147066" y="158782"/>
                    <a:pt x="148685" y="147257"/>
                  </a:cubicBezTo>
                  <a:lnTo>
                    <a:pt x="151352" y="127349"/>
                  </a:lnTo>
                  <a:lnTo>
                    <a:pt x="158401" y="127349"/>
                  </a:lnTo>
                  <a:cubicBezTo>
                    <a:pt x="168402" y="127349"/>
                    <a:pt x="176593" y="119158"/>
                    <a:pt x="176593" y="109157"/>
                  </a:cubicBezTo>
                  <a:cubicBezTo>
                    <a:pt x="176593" y="99155"/>
                    <a:pt x="168402" y="90964"/>
                    <a:pt x="158401" y="90964"/>
                  </a:cubicBezTo>
                  <a:lnTo>
                    <a:pt x="156210" y="90964"/>
                  </a:lnTo>
                  <a:lnTo>
                    <a:pt x="156972" y="85153"/>
                  </a:lnTo>
                  <a:close/>
                  <a:moveTo>
                    <a:pt x="115728" y="108680"/>
                  </a:moveTo>
                  <a:cubicBezTo>
                    <a:pt x="115728" y="104108"/>
                    <a:pt x="119443" y="100393"/>
                    <a:pt x="124015" y="100393"/>
                  </a:cubicBezTo>
                  <a:lnTo>
                    <a:pt x="158115" y="100393"/>
                  </a:lnTo>
                  <a:cubicBezTo>
                    <a:pt x="163068" y="100393"/>
                    <a:pt x="167068" y="104394"/>
                    <a:pt x="167068" y="109347"/>
                  </a:cubicBezTo>
                  <a:cubicBezTo>
                    <a:pt x="167068" y="114300"/>
                    <a:pt x="163068" y="118300"/>
                    <a:pt x="158115" y="118300"/>
                  </a:cubicBezTo>
                  <a:lnTo>
                    <a:pt x="115728" y="118300"/>
                  </a:lnTo>
                  <a:lnTo>
                    <a:pt x="115728" y="108680"/>
                  </a:lnTo>
                  <a:close/>
                  <a:moveTo>
                    <a:pt x="71533" y="107442"/>
                  </a:moveTo>
                  <a:cubicBezTo>
                    <a:pt x="72771" y="107442"/>
                    <a:pt x="73914" y="107823"/>
                    <a:pt x="74771" y="108680"/>
                  </a:cubicBezTo>
                  <a:cubicBezTo>
                    <a:pt x="75629" y="109537"/>
                    <a:pt x="76105" y="110585"/>
                    <a:pt x="76105" y="111824"/>
                  </a:cubicBezTo>
                  <a:cubicBezTo>
                    <a:pt x="76105" y="114395"/>
                    <a:pt x="78200" y="116395"/>
                    <a:pt x="80676" y="116395"/>
                  </a:cubicBezTo>
                  <a:cubicBezTo>
                    <a:pt x="83153" y="116395"/>
                    <a:pt x="85248" y="114300"/>
                    <a:pt x="85248" y="111824"/>
                  </a:cubicBezTo>
                  <a:cubicBezTo>
                    <a:pt x="85248" y="109442"/>
                    <a:pt x="87153" y="107442"/>
                    <a:pt x="89630" y="107442"/>
                  </a:cubicBezTo>
                  <a:cubicBezTo>
                    <a:pt x="92107" y="107442"/>
                    <a:pt x="94012" y="109347"/>
                    <a:pt x="94012" y="111824"/>
                  </a:cubicBezTo>
                  <a:cubicBezTo>
                    <a:pt x="94012" y="114395"/>
                    <a:pt x="96107" y="116395"/>
                    <a:pt x="98584" y="116395"/>
                  </a:cubicBezTo>
                  <a:cubicBezTo>
                    <a:pt x="101060" y="116395"/>
                    <a:pt x="103155" y="114300"/>
                    <a:pt x="103155" y="111824"/>
                  </a:cubicBezTo>
                  <a:cubicBezTo>
                    <a:pt x="103155" y="110585"/>
                    <a:pt x="103632" y="109537"/>
                    <a:pt x="104489" y="108680"/>
                  </a:cubicBezTo>
                  <a:cubicBezTo>
                    <a:pt x="105060" y="108109"/>
                    <a:pt x="105727" y="107823"/>
                    <a:pt x="106394" y="107633"/>
                  </a:cubicBezTo>
                  <a:cubicBezTo>
                    <a:pt x="106394" y="108013"/>
                    <a:pt x="106394" y="108299"/>
                    <a:pt x="106394" y="108680"/>
                  </a:cubicBezTo>
                  <a:lnTo>
                    <a:pt x="106394" y="118300"/>
                  </a:lnTo>
                  <a:lnTo>
                    <a:pt x="67342" y="118300"/>
                  </a:lnTo>
                  <a:lnTo>
                    <a:pt x="67342" y="112014"/>
                  </a:lnTo>
                  <a:cubicBezTo>
                    <a:pt x="67342" y="109633"/>
                    <a:pt x="69152" y="107537"/>
                    <a:pt x="71438" y="107442"/>
                  </a:cubicBezTo>
                  <a:lnTo>
                    <a:pt x="71438" y="107442"/>
                  </a:lnTo>
                  <a:close/>
                  <a:moveTo>
                    <a:pt x="42196" y="147066"/>
                  </a:moveTo>
                  <a:cubicBezTo>
                    <a:pt x="42196" y="147066"/>
                    <a:pt x="41720" y="146399"/>
                    <a:pt x="41434" y="146018"/>
                  </a:cubicBezTo>
                  <a:lnTo>
                    <a:pt x="45720" y="146018"/>
                  </a:lnTo>
                  <a:cubicBezTo>
                    <a:pt x="54007" y="146018"/>
                    <a:pt x="60960" y="156782"/>
                    <a:pt x="60960" y="169640"/>
                  </a:cubicBezTo>
                  <a:cubicBezTo>
                    <a:pt x="60960" y="182499"/>
                    <a:pt x="54007" y="193262"/>
                    <a:pt x="45720" y="193262"/>
                  </a:cubicBezTo>
                  <a:lnTo>
                    <a:pt x="41434" y="193262"/>
                  </a:lnTo>
                  <a:cubicBezTo>
                    <a:pt x="41434" y="193262"/>
                    <a:pt x="41910" y="192595"/>
                    <a:pt x="42196" y="192310"/>
                  </a:cubicBezTo>
                  <a:cubicBezTo>
                    <a:pt x="46482" y="186214"/>
                    <a:pt x="48863" y="178213"/>
                    <a:pt x="48863" y="169735"/>
                  </a:cubicBezTo>
                  <a:cubicBezTo>
                    <a:pt x="48863" y="161258"/>
                    <a:pt x="46482" y="153257"/>
                    <a:pt x="42196" y="147161"/>
                  </a:cubicBezTo>
                  <a:lnTo>
                    <a:pt x="42196" y="147161"/>
                  </a:lnTo>
                  <a:close/>
                  <a:moveTo>
                    <a:pt x="9144" y="169735"/>
                  </a:moveTo>
                  <a:cubicBezTo>
                    <a:pt x="9144" y="156972"/>
                    <a:pt x="16097" y="146113"/>
                    <a:pt x="24384" y="146113"/>
                  </a:cubicBezTo>
                  <a:cubicBezTo>
                    <a:pt x="32671" y="146113"/>
                    <a:pt x="39624" y="156877"/>
                    <a:pt x="39624" y="169735"/>
                  </a:cubicBezTo>
                  <a:cubicBezTo>
                    <a:pt x="39624" y="182594"/>
                    <a:pt x="32671" y="193358"/>
                    <a:pt x="24384" y="193358"/>
                  </a:cubicBezTo>
                  <a:cubicBezTo>
                    <a:pt x="16097" y="193358"/>
                    <a:pt x="9144" y="182594"/>
                    <a:pt x="9144" y="169735"/>
                  </a:cubicBezTo>
                  <a:lnTo>
                    <a:pt x="9144" y="169735"/>
                  </a:lnTo>
                  <a:close/>
                  <a:moveTo>
                    <a:pt x="38100" y="204692"/>
                  </a:moveTo>
                  <a:lnTo>
                    <a:pt x="38100" y="202501"/>
                  </a:lnTo>
                  <a:lnTo>
                    <a:pt x="45720" y="202501"/>
                  </a:lnTo>
                  <a:cubicBezTo>
                    <a:pt x="52578" y="202501"/>
                    <a:pt x="58864" y="198882"/>
                    <a:pt x="63532" y="192310"/>
                  </a:cubicBezTo>
                  <a:cubicBezTo>
                    <a:pt x="67818" y="186214"/>
                    <a:pt x="70199" y="178213"/>
                    <a:pt x="70199" y="169735"/>
                  </a:cubicBezTo>
                  <a:cubicBezTo>
                    <a:pt x="70199" y="161258"/>
                    <a:pt x="67818" y="153257"/>
                    <a:pt x="63532" y="147161"/>
                  </a:cubicBezTo>
                  <a:cubicBezTo>
                    <a:pt x="58864" y="140589"/>
                    <a:pt x="52578" y="136969"/>
                    <a:pt x="45720" y="136969"/>
                  </a:cubicBezTo>
                  <a:lnTo>
                    <a:pt x="38100" y="136969"/>
                  </a:lnTo>
                  <a:lnTo>
                    <a:pt x="38100" y="134779"/>
                  </a:lnTo>
                  <a:cubicBezTo>
                    <a:pt x="38100" y="130874"/>
                    <a:pt x="41338" y="127635"/>
                    <a:pt x="45244" y="127635"/>
                  </a:cubicBezTo>
                  <a:lnTo>
                    <a:pt x="69818" y="127635"/>
                  </a:lnTo>
                  <a:cubicBezTo>
                    <a:pt x="73723" y="127635"/>
                    <a:pt x="76962" y="130874"/>
                    <a:pt x="76962" y="134779"/>
                  </a:cubicBezTo>
                  <a:lnTo>
                    <a:pt x="76962" y="178308"/>
                  </a:lnTo>
                  <a:cubicBezTo>
                    <a:pt x="76962" y="180880"/>
                    <a:pt x="79057" y="182880"/>
                    <a:pt x="81534" y="182880"/>
                  </a:cubicBezTo>
                  <a:cubicBezTo>
                    <a:pt x="84011" y="182880"/>
                    <a:pt x="86106" y="180784"/>
                    <a:pt x="86106" y="178308"/>
                  </a:cubicBezTo>
                  <a:lnTo>
                    <a:pt x="86106" y="134779"/>
                  </a:lnTo>
                  <a:cubicBezTo>
                    <a:pt x="86106" y="132207"/>
                    <a:pt x="85534" y="129826"/>
                    <a:pt x="84487" y="127635"/>
                  </a:cubicBezTo>
                  <a:lnTo>
                    <a:pt x="141827" y="127635"/>
                  </a:lnTo>
                  <a:lnTo>
                    <a:pt x="139351" y="146304"/>
                  </a:lnTo>
                  <a:cubicBezTo>
                    <a:pt x="137446" y="160496"/>
                    <a:pt x="141732" y="174784"/>
                    <a:pt x="151162" y="185642"/>
                  </a:cubicBezTo>
                  <a:cubicBezTo>
                    <a:pt x="160211" y="195929"/>
                    <a:pt x="173069" y="202025"/>
                    <a:pt x="186690" y="202597"/>
                  </a:cubicBezTo>
                  <a:lnTo>
                    <a:pt x="186690" y="212026"/>
                  </a:lnTo>
                  <a:lnTo>
                    <a:pt x="84487" y="212026"/>
                  </a:lnTo>
                  <a:cubicBezTo>
                    <a:pt x="85534" y="209836"/>
                    <a:pt x="86106" y="207454"/>
                    <a:pt x="86106" y="204883"/>
                  </a:cubicBezTo>
                  <a:lnTo>
                    <a:pt x="86106" y="199834"/>
                  </a:lnTo>
                  <a:cubicBezTo>
                    <a:pt x="86106" y="197263"/>
                    <a:pt x="84011" y="195262"/>
                    <a:pt x="81534" y="195262"/>
                  </a:cubicBezTo>
                  <a:cubicBezTo>
                    <a:pt x="79057" y="195262"/>
                    <a:pt x="76962" y="197358"/>
                    <a:pt x="76962" y="199834"/>
                  </a:cubicBezTo>
                  <a:lnTo>
                    <a:pt x="76962" y="204883"/>
                  </a:lnTo>
                  <a:cubicBezTo>
                    <a:pt x="76962" y="208788"/>
                    <a:pt x="73723" y="212026"/>
                    <a:pt x="69818" y="212026"/>
                  </a:cubicBezTo>
                  <a:lnTo>
                    <a:pt x="45244" y="212026"/>
                  </a:lnTo>
                  <a:cubicBezTo>
                    <a:pt x="41338" y="212026"/>
                    <a:pt x="38100" y="208788"/>
                    <a:pt x="38100" y="204883"/>
                  </a:cubicBezTo>
                  <a:lnTo>
                    <a:pt x="38100" y="2048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29"/>
            <p:cNvSpPr/>
            <p:nvPr/>
          </p:nvSpPr>
          <p:spPr>
            <a:xfrm>
              <a:off x="8267247" y="3950858"/>
              <a:ext cx="28377" cy="13676"/>
            </a:xfrm>
            <a:custGeom>
              <a:rect b="b" l="l" r="r" t="t"/>
              <a:pathLst>
                <a:path extrusionOk="0" h="12692" w="26336">
                  <a:moveTo>
                    <a:pt x="18407" y="1357"/>
                  </a:moveTo>
                  <a:cubicBezTo>
                    <a:pt x="15454" y="4310"/>
                    <a:pt x="10787" y="4310"/>
                    <a:pt x="7834" y="1357"/>
                  </a:cubicBezTo>
                  <a:cubicBezTo>
                    <a:pt x="6024" y="-452"/>
                    <a:pt x="3167" y="-452"/>
                    <a:pt x="1357" y="1357"/>
                  </a:cubicBezTo>
                  <a:cubicBezTo>
                    <a:pt x="-452" y="3167"/>
                    <a:pt x="-452" y="6024"/>
                    <a:pt x="1357" y="7834"/>
                  </a:cubicBezTo>
                  <a:cubicBezTo>
                    <a:pt x="4596" y="11073"/>
                    <a:pt x="8882" y="12692"/>
                    <a:pt x="13168" y="12692"/>
                  </a:cubicBezTo>
                  <a:cubicBezTo>
                    <a:pt x="17455" y="12692"/>
                    <a:pt x="21740" y="11073"/>
                    <a:pt x="24979" y="7834"/>
                  </a:cubicBezTo>
                  <a:cubicBezTo>
                    <a:pt x="26789" y="6024"/>
                    <a:pt x="26789" y="3167"/>
                    <a:pt x="24979" y="1357"/>
                  </a:cubicBezTo>
                  <a:cubicBezTo>
                    <a:pt x="23169" y="-452"/>
                    <a:pt x="20312" y="-452"/>
                    <a:pt x="18502" y="1357"/>
                  </a:cubicBezTo>
                  <a:lnTo>
                    <a:pt x="18502" y="13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29"/>
            <p:cNvSpPr/>
            <p:nvPr/>
          </p:nvSpPr>
          <p:spPr>
            <a:xfrm>
              <a:off x="8343980" y="3935482"/>
              <a:ext cx="18678" cy="18678"/>
            </a:xfrm>
            <a:custGeom>
              <a:rect b="b" l="l" r="r" t="t"/>
              <a:pathLst>
                <a:path extrusionOk="0" h="17335" w="17335">
                  <a:moveTo>
                    <a:pt x="4667" y="17240"/>
                  </a:moveTo>
                  <a:cubicBezTo>
                    <a:pt x="7239" y="17240"/>
                    <a:pt x="9240" y="15145"/>
                    <a:pt x="9240" y="12668"/>
                  </a:cubicBezTo>
                  <a:cubicBezTo>
                    <a:pt x="9240" y="10763"/>
                    <a:pt x="10859" y="9144"/>
                    <a:pt x="12764" y="9144"/>
                  </a:cubicBezTo>
                  <a:cubicBezTo>
                    <a:pt x="15336" y="9144"/>
                    <a:pt x="17336" y="7049"/>
                    <a:pt x="17336" y="4572"/>
                  </a:cubicBezTo>
                  <a:cubicBezTo>
                    <a:pt x="17336" y="2096"/>
                    <a:pt x="15240" y="0"/>
                    <a:pt x="12764" y="0"/>
                  </a:cubicBezTo>
                  <a:cubicBezTo>
                    <a:pt x="5715" y="0"/>
                    <a:pt x="0" y="5715"/>
                    <a:pt x="0" y="12763"/>
                  </a:cubicBezTo>
                  <a:cubicBezTo>
                    <a:pt x="0" y="15335"/>
                    <a:pt x="2096" y="17336"/>
                    <a:pt x="4572" y="17336"/>
                  </a:cubicBezTo>
                  <a:lnTo>
                    <a:pt x="4572" y="173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29"/>
            <p:cNvSpPr/>
            <p:nvPr/>
          </p:nvSpPr>
          <p:spPr>
            <a:xfrm>
              <a:off x="8271361" y="3904522"/>
              <a:ext cx="20080" cy="35047"/>
            </a:xfrm>
            <a:custGeom>
              <a:rect b="b" l="l" r="r" t="t"/>
              <a:pathLst>
                <a:path extrusionOk="0" h="32526" w="18636">
                  <a:moveTo>
                    <a:pt x="1446" y="26716"/>
                  </a:moveTo>
                  <a:cubicBezTo>
                    <a:pt x="3446" y="30336"/>
                    <a:pt x="7161" y="32526"/>
                    <a:pt x="11257" y="32526"/>
                  </a:cubicBezTo>
                  <a:cubicBezTo>
                    <a:pt x="13828" y="32526"/>
                    <a:pt x="15829" y="30431"/>
                    <a:pt x="15829" y="27954"/>
                  </a:cubicBezTo>
                  <a:cubicBezTo>
                    <a:pt x="15829" y="25478"/>
                    <a:pt x="13733" y="23382"/>
                    <a:pt x="11257" y="23382"/>
                  </a:cubicBezTo>
                  <a:cubicBezTo>
                    <a:pt x="10209" y="23382"/>
                    <a:pt x="9733" y="22715"/>
                    <a:pt x="9542" y="22335"/>
                  </a:cubicBezTo>
                  <a:cubicBezTo>
                    <a:pt x="9352" y="21954"/>
                    <a:pt x="9066" y="21192"/>
                    <a:pt x="9542" y="20334"/>
                  </a:cubicBezTo>
                  <a:lnTo>
                    <a:pt x="17924" y="7095"/>
                  </a:lnTo>
                  <a:cubicBezTo>
                    <a:pt x="19258" y="4904"/>
                    <a:pt x="18686" y="2142"/>
                    <a:pt x="16496" y="713"/>
                  </a:cubicBezTo>
                  <a:cubicBezTo>
                    <a:pt x="14304" y="-621"/>
                    <a:pt x="11542" y="-49"/>
                    <a:pt x="10113" y="2142"/>
                  </a:cubicBezTo>
                  <a:lnTo>
                    <a:pt x="1732" y="15381"/>
                  </a:lnTo>
                  <a:cubicBezTo>
                    <a:pt x="-459" y="18810"/>
                    <a:pt x="-555" y="23192"/>
                    <a:pt x="1351" y="26811"/>
                  </a:cubicBezTo>
                  <a:lnTo>
                    <a:pt x="1351" y="268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29"/>
            <p:cNvSpPr/>
            <p:nvPr/>
          </p:nvSpPr>
          <p:spPr>
            <a:xfrm>
              <a:off x="8293150" y="3903750"/>
              <a:ext cx="32636" cy="21347"/>
            </a:xfrm>
            <a:custGeom>
              <a:rect b="b" l="l" r="r" t="t"/>
              <a:pathLst>
                <a:path extrusionOk="0" h="19812" w="30289">
                  <a:moveTo>
                    <a:pt x="15049" y="19812"/>
                  </a:moveTo>
                  <a:cubicBezTo>
                    <a:pt x="23431" y="19812"/>
                    <a:pt x="30289" y="12954"/>
                    <a:pt x="30289" y="4572"/>
                  </a:cubicBezTo>
                  <a:cubicBezTo>
                    <a:pt x="30289" y="2000"/>
                    <a:pt x="28194" y="0"/>
                    <a:pt x="25717" y="0"/>
                  </a:cubicBezTo>
                  <a:cubicBezTo>
                    <a:pt x="23240" y="0"/>
                    <a:pt x="21145" y="2096"/>
                    <a:pt x="21145" y="4572"/>
                  </a:cubicBezTo>
                  <a:cubicBezTo>
                    <a:pt x="21145" y="7906"/>
                    <a:pt x="18478" y="10573"/>
                    <a:pt x="15144" y="10573"/>
                  </a:cubicBezTo>
                  <a:cubicBezTo>
                    <a:pt x="11811" y="10573"/>
                    <a:pt x="9144" y="7906"/>
                    <a:pt x="9144" y="4572"/>
                  </a:cubicBezTo>
                  <a:cubicBezTo>
                    <a:pt x="9144" y="2000"/>
                    <a:pt x="7048" y="0"/>
                    <a:pt x="4572" y="0"/>
                  </a:cubicBezTo>
                  <a:cubicBezTo>
                    <a:pt x="2095" y="0"/>
                    <a:pt x="0" y="2096"/>
                    <a:pt x="0" y="4572"/>
                  </a:cubicBezTo>
                  <a:cubicBezTo>
                    <a:pt x="0" y="12954"/>
                    <a:pt x="6858" y="19812"/>
                    <a:pt x="15240" y="19812"/>
                  </a:cubicBezTo>
                  <a:lnTo>
                    <a:pt x="15240" y="198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29"/>
            <p:cNvSpPr/>
            <p:nvPr/>
          </p:nvSpPr>
          <p:spPr>
            <a:xfrm>
              <a:off x="8268095" y="3826941"/>
              <a:ext cx="54394" cy="38281"/>
            </a:xfrm>
            <a:custGeom>
              <a:rect b="b" l="l" r="r" t="t"/>
              <a:pathLst>
                <a:path extrusionOk="0" h="35528" w="50482">
                  <a:moveTo>
                    <a:pt x="10287" y="35528"/>
                  </a:moveTo>
                  <a:lnTo>
                    <a:pt x="40195" y="35528"/>
                  </a:lnTo>
                  <a:cubicBezTo>
                    <a:pt x="45815" y="35528"/>
                    <a:pt x="50482" y="30956"/>
                    <a:pt x="50482" y="25241"/>
                  </a:cubicBezTo>
                  <a:cubicBezTo>
                    <a:pt x="50482" y="11334"/>
                    <a:pt x="39148" y="0"/>
                    <a:pt x="25241" y="0"/>
                  </a:cubicBezTo>
                  <a:cubicBezTo>
                    <a:pt x="11335" y="0"/>
                    <a:pt x="0" y="11334"/>
                    <a:pt x="0" y="25241"/>
                  </a:cubicBezTo>
                  <a:cubicBezTo>
                    <a:pt x="0" y="30861"/>
                    <a:pt x="4572" y="35528"/>
                    <a:pt x="10287" y="35528"/>
                  </a:cubicBezTo>
                  <a:lnTo>
                    <a:pt x="10287" y="35528"/>
                  </a:lnTo>
                  <a:close/>
                  <a:moveTo>
                    <a:pt x="25146" y="9334"/>
                  </a:moveTo>
                  <a:cubicBezTo>
                    <a:pt x="34004" y="9334"/>
                    <a:pt x="41147" y="16478"/>
                    <a:pt x="41147" y="25336"/>
                  </a:cubicBezTo>
                  <a:cubicBezTo>
                    <a:pt x="41147" y="25908"/>
                    <a:pt x="40671" y="26384"/>
                    <a:pt x="40100" y="26384"/>
                  </a:cubicBezTo>
                  <a:lnTo>
                    <a:pt x="10191" y="26384"/>
                  </a:lnTo>
                  <a:cubicBezTo>
                    <a:pt x="9620" y="26384"/>
                    <a:pt x="9144" y="25908"/>
                    <a:pt x="9144" y="25336"/>
                  </a:cubicBezTo>
                  <a:cubicBezTo>
                    <a:pt x="9144" y="16478"/>
                    <a:pt x="16287" y="9334"/>
                    <a:pt x="25146" y="9334"/>
                  </a:cubicBezTo>
                  <a:lnTo>
                    <a:pt x="25146" y="93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29"/>
            <p:cNvSpPr/>
            <p:nvPr/>
          </p:nvSpPr>
          <p:spPr>
            <a:xfrm>
              <a:off x="8183172" y="3937125"/>
              <a:ext cx="31611" cy="31611"/>
            </a:xfrm>
            <a:custGeom>
              <a:rect b="b" l="l" r="r" t="t"/>
              <a:pathLst>
                <a:path extrusionOk="0" h="29337" w="29337">
                  <a:moveTo>
                    <a:pt x="14668" y="29337"/>
                  </a:moveTo>
                  <a:cubicBezTo>
                    <a:pt x="22765" y="29337"/>
                    <a:pt x="29337" y="22765"/>
                    <a:pt x="29337" y="14669"/>
                  </a:cubicBezTo>
                  <a:cubicBezTo>
                    <a:pt x="29337" y="6572"/>
                    <a:pt x="22765" y="0"/>
                    <a:pt x="14668" y="0"/>
                  </a:cubicBezTo>
                  <a:cubicBezTo>
                    <a:pt x="6572" y="0"/>
                    <a:pt x="0" y="6572"/>
                    <a:pt x="0" y="14669"/>
                  </a:cubicBezTo>
                  <a:cubicBezTo>
                    <a:pt x="0" y="22765"/>
                    <a:pt x="6572" y="29337"/>
                    <a:pt x="14668" y="29337"/>
                  </a:cubicBezTo>
                  <a:lnTo>
                    <a:pt x="14668" y="29337"/>
                  </a:lnTo>
                  <a:close/>
                  <a:moveTo>
                    <a:pt x="14668" y="9144"/>
                  </a:moveTo>
                  <a:cubicBezTo>
                    <a:pt x="17716" y="9144"/>
                    <a:pt x="20098" y="11621"/>
                    <a:pt x="20098" y="14573"/>
                  </a:cubicBezTo>
                  <a:cubicBezTo>
                    <a:pt x="20098" y="17526"/>
                    <a:pt x="17621" y="20003"/>
                    <a:pt x="14668" y="20003"/>
                  </a:cubicBezTo>
                  <a:cubicBezTo>
                    <a:pt x="11716" y="20003"/>
                    <a:pt x="9239" y="17526"/>
                    <a:pt x="9239" y="14573"/>
                  </a:cubicBezTo>
                  <a:cubicBezTo>
                    <a:pt x="9239" y="11621"/>
                    <a:pt x="11716" y="9144"/>
                    <a:pt x="14668" y="9144"/>
                  </a:cubicBezTo>
                  <a:lnTo>
                    <a:pt x="14668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6" name="Google Shape;896;p29"/>
          <p:cNvGrpSpPr/>
          <p:nvPr/>
        </p:nvGrpSpPr>
        <p:grpSpPr>
          <a:xfrm>
            <a:off x="8115706" y="3194592"/>
            <a:ext cx="338685" cy="323495"/>
            <a:chOff x="8115706" y="3194592"/>
            <a:chExt cx="338685" cy="323495"/>
          </a:xfrm>
        </p:grpSpPr>
        <p:sp>
          <p:nvSpPr>
            <p:cNvPr id="897" name="Google Shape;897;p29"/>
            <p:cNvSpPr/>
            <p:nvPr/>
          </p:nvSpPr>
          <p:spPr>
            <a:xfrm>
              <a:off x="8115706" y="3194592"/>
              <a:ext cx="338685" cy="323495"/>
            </a:xfrm>
            <a:custGeom>
              <a:rect b="b" l="l" r="r" t="t"/>
              <a:pathLst>
                <a:path extrusionOk="0" h="300227" w="314325">
                  <a:moveTo>
                    <a:pt x="309753" y="184213"/>
                  </a:moveTo>
                  <a:cubicBezTo>
                    <a:pt x="312325" y="184213"/>
                    <a:pt x="314325" y="182118"/>
                    <a:pt x="314325" y="179642"/>
                  </a:cubicBezTo>
                  <a:lnTo>
                    <a:pt x="314325" y="26289"/>
                  </a:lnTo>
                  <a:cubicBezTo>
                    <a:pt x="314325" y="11811"/>
                    <a:pt x="302514" y="0"/>
                    <a:pt x="288036" y="0"/>
                  </a:cubicBezTo>
                  <a:lnTo>
                    <a:pt x="26289" y="0"/>
                  </a:lnTo>
                  <a:cubicBezTo>
                    <a:pt x="11811" y="0"/>
                    <a:pt x="0" y="11811"/>
                    <a:pt x="0" y="26289"/>
                  </a:cubicBezTo>
                  <a:lnTo>
                    <a:pt x="0" y="213170"/>
                  </a:lnTo>
                  <a:cubicBezTo>
                    <a:pt x="0" y="227647"/>
                    <a:pt x="11811" y="239459"/>
                    <a:pt x="26289" y="239459"/>
                  </a:cubicBezTo>
                  <a:lnTo>
                    <a:pt x="97155" y="239459"/>
                  </a:lnTo>
                  <a:lnTo>
                    <a:pt x="88011" y="263557"/>
                  </a:lnTo>
                  <a:lnTo>
                    <a:pt x="76105" y="263557"/>
                  </a:lnTo>
                  <a:cubicBezTo>
                    <a:pt x="71151" y="263557"/>
                    <a:pt x="66580" y="265462"/>
                    <a:pt x="63151" y="268891"/>
                  </a:cubicBezTo>
                  <a:cubicBezTo>
                    <a:pt x="59722" y="272320"/>
                    <a:pt x="57817" y="276987"/>
                    <a:pt x="57817" y="281845"/>
                  </a:cubicBezTo>
                  <a:cubicBezTo>
                    <a:pt x="57817" y="291941"/>
                    <a:pt x="66104" y="300228"/>
                    <a:pt x="76200" y="300228"/>
                  </a:cubicBezTo>
                  <a:lnTo>
                    <a:pt x="86487" y="300228"/>
                  </a:lnTo>
                  <a:cubicBezTo>
                    <a:pt x="89059" y="300228"/>
                    <a:pt x="91059" y="298132"/>
                    <a:pt x="91059" y="295656"/>
                  </a:cubicBezTo>
                  <a:cubicBezTo>
                    <a:pt x="91059" y="293180"/>
                    <a:pt x="88964" y="291084"/>
                    <a:pt x="86487" y="291084"/>
                  </a:cubicBezTo>
                  <a:lnTo>
                    <a:pt x="76200" y="291084"/>
                  </a:lnTo>
                  <a:cubicBezTo>
                    <a:pt x="71151" y="291084"/>
                    <a:pt x="67056" y="286988"/>
                    <a:pt x="67056" y="281940"/>
                  </a:cubicBezTo>
                  <a:cubicBezTo>
                    <a:pt x="67056" y="279463"/>
                    <a:pt x="68009" y="277178"/>
                    <a:pt x="69723" y="275463"/>
                  </a:cubicBezTo>
                  <a:cubicBezTo>
                    <a:pt x="71438" y="273748"/>
                    <a:pt x="73723" y="272796"/>
                    <a:pt x="76200" y="272796"/>
                  </a:cubicBezTo>
                  <a:lnTo>
                    <a:pt x="238316" y="272796"/>
                  </a:lnTo>
                  <a:cubicBezTo>
                    <a:pt x="243364" y="272796"/>
                    <a:pt x="247459" y="276892"/>
                    <a:pt x="247459" y="281940"/>
                  </a:cubicBezTo>
                  <a:cubicBezTo>
                    <a:pt x="247459" y="284417"/>
                    <a:pt x="246507" y="286703"/>
                    <a:pt x="244793" y="288417"/>
                  </a:cubicBezTo>
                  <a:cubicBezTo>
                    <a:pt x="243078" y="290131"/>
                    <a:pt x="240792" y="291084"/>
                    <a:pt x="238316" y="291084"/>
                  </a:cubicBezTo>
                  <a:lnTo>
                    <a:pt x="107918" y="291084"/>
                  </a:lnTo>
                  <a:cubicBezTo>
                    <a:pt x="105346" y="291084"/>
                    <a:pt x="103346" y="293180"/>
                    <a:pt x="103346" y="295656"/>
                  </a:cubicBezTo>
                  <a:cubicBezTo>
                    <a:pt x="103346" y="298132"/>
                    <a:pt x="105442" y="300228"/>
                    <a:pt x="107918" y="300228"/>
                  </a:cubicBezTo>
                  <a:lnTo>
                    <a:pt x="238316" y="300228"/>
                  </a:lnTo>
                  <a:cubicBezTo>
                    <a:pt x="243268" y="300228"/>
                    <a:pt x="247841" y="298323"/>
                    <a:pt x="251270" y="294799"/>
                  </a:cubicBezTo>
                  <a:cubicBezTo>
                    <a:pt x="254698" y="291370"/>
                    <a:pt x="256604" y="286703"/>
                    <a:pt x="256604" y="281845"/>
                  </a:cubicBezTo>
                  <a:cubicBezTo>
                    <a:pt x="256604" y="271748"/>
                    <a:pt x="248317" y="263462"/>
                    <a:pt x="238220" y="263462"/>
                  </a:cubicBezTo>
                  <a:lnTo>
                    <a:pt x="226314" y="263462"/>
                  </a:lnTo>
                  <a:lnTo>
                    <a:pt x="217170" y="239363"/>
                  </a:lnTo>
                  <a:lnTo>
                    <a:pt x="288036" y="239363"/>
                  </a:lnTo>
                  <a:cubicBezTo>
                    <a:pt x="302514" y="239363"/>
                    <a:pt x="314325" y="227552"/>
                    <a:pt x="314325" y="213074"/>
                  </a:cubicBezTo>
                  <a:lnTo>
                    <a:pt x="314325" y="201073"/>
                  </a:lnTo>
                  <a:cubicBezTo>
                    <a:pt x="314325" y="198501"/>
                    <a:pt x="312230" y="196501"/>
                    <a:pt x="309753" y="196501"/>
                  </a:cubicBezTo>
                  <a:cubicBezTo>
                    <a:pt x="307277" y="196501"/>
                    <a:pt x="305181" y="198596"/>
                    <a:pt x="305181" y="201073"/>
                  </a:cubicBezTo>
                  <a:lnTo>
                    <a:pt x="305181" y="213074"/>
                  </a:lnTo>
                  <a:cubicBezTo>
                    <a:pt x="305181" y="222504"/>
                    <a:pt x="297561" y="230124"/>
                    <a:pt x="288131" y="230124"/>
                  </a:cubicBezTo>
                  <a:lnTo>
                    <a:pt x="26384" y="230124"/>
                  </a:lnTo>
                  <a:cubicBezTo>
                    <a:pt x="16955" y="230124"/>
                    <a:pt x="9334" y="222504"/>
                    <a:pt x="9334" y="213074"/>
                  </a:cubicBezTo>
                  <a:lnTo>
                    <a:pt x="9334" y="26194"/>
                  </a:lnTo>
                  <a:cubicBezTo>
                    <a:pt x="9334" y="16764"/>
                    <a:pt x="16955" y="9144"/>
                    <a:pt x="26384" y="9144"/>
                  </a:cubicBezTo>
                  <a:lnTo>
                    <a:pt x="288131" y="9144"/>
                  </a:lnTo>
                  <a:cubicBezTo>
                    <a:pt x="297561" y="9144"/>
                    <a:pt x="305181" y="16764"/>
                    <a:pt x="305181" y="26194"/>
                  </a:cubicBezTo>
                  <a:lnTo>
                    <a:pt x="305181" y="179546"/>
                  </a:lnTo>
                  <a:cubicBezTo>
                    <a:pt x="305181" y="182118"/>
                    <a:pt x="307277" y="184118"/>
                    <a:pt x="309753" y="184118"/>
                  </a:cubicBezTo>
                  <a:lnTo>
                    <a:pt x="309753" y="184118"/>
                  </a:lnTo>
                  <a:close/>
                  <a:moveTo>
                    <a:pt x="216408" y="263366"/>
                  </a:moveTo>
                  <a:lnTo>
                    <a:pt x="97822" y="263366"/>
                  </a:lnTo>
                  <a:lnTo>
                    <a:pt x="106966" y="239268"/>
                  </a:lnTo>
                  <a:lnTo>
                    <a:pt x="207359" y="239268"/>
                  </a:lnTo>
                  <a:lnTo>
                    <a:pt x="216503" y="2633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29"/>
            <p:cNvSpPr/>
            <p:nvPr/>
          </p:nvSpPr>
          <p:spPr>
            <a:xfrm>
              <a:off x="8138913" y="3217696"/>
              <a:ext cx="292398" cy="192434"/>
            </a:xfrm>
            <a:custGeom>
              <a:rect b="b" l="l" r="r" t="t"/>
              <a:pathLst>
                <a:path extrusionOk="0" h="178593" w="271367">
                  <a:moveTo>
                    <a:pt x="47530" y="0"/>
                  </a:moveTo>
                  <a:lnTo>
                    <a:pt x="16193" y="0"/>
                  </a:lnTo>
                  <a:cubicBezTo>
                    <a:pt x="7239" y="0"/>
                    <a:pt x="0" y="7239"/>
                    <a:pt x="0" y="16193"/>
                  </a:cubicBezTo>
                  <a:lnTo>
                    <a:pt x="0" y="162401"/>
                  </a:lnTo>
                  <a:cubicBezTo>
                    <a:pt x="0" y="171355"/>
                    <a:pt x="7239" y="178594"/>
                    <a:pt x="16193" y="178594"/>
                  </a:cubicBezTo>
                  <a:lnTo>
                    <a:pt x="255175" y="178594"/>
                  </a:lnTo>
                  <a:cubicBezTo>
                    <a:pt x="264128" y="178594"/>
                    <a:pt x="271367" y="171355"/>
                    <a:pt x="271367" y="162401"/>
                  </a:cubicBezTo>
                  <a:lnTo>
                    <a:pt x="271367" y="16193"/>
                  </a:lnTo>
                  <a:cubicBezTo>
                    <a:pt x="271367" y="7239"/>
                    <a:pt x="264128" y="0"/>
                    <a:pt x="255175" y="0"/>
                  </a:cubicBezTo>
                  <a:lnTo>
                    <a:pt x="69056" y="0"/>
                  </a:lnTo>
                  <a:cubicBezTo>
                    <a:pt x="66484" y="0"/>
                    <a:pt x="64484" y="2096"/>
                    <a:pt x="64484" y="4572"/>
                  </a:cubicBezTo>
                  <a:cubicBezTo>
                    <a:pt x="64484" y="7048"/>
                    <a:pt x="66580" y="9144"/>
                    <a:pt x="69056" y="9144"/>
                  </a:cubicBezTo>
                  <a:lnTo>
                    <a:pt x="255175" y="9144"/>
                  </a:lnTo>
                  <a:cubicBezTo>
                    <a:pt x="258985" y="9144"/>
                    <a:pt x="262128" y="12287"/>
                    <a:pt x="262128" y="16097"/>
                  </a:cubicBezTo>
                  <a:lnTo>
                    <a:pt x="262128" y="162306"/>
                  </a:lnTo>
                  <a:cubicBezTo>
                    <a:pt x="262128" y="166116"/>
                    <a:pt x="258985" y="169259"/>
                    <a:pt x="255175" y="169259"/>
                  </a:cubicBezTo>
                  <a:lnTo>
                    <a:pt x="16193" y="169259"/>
                  </a:lnTo>
                  <a:cubicBezTo>
                    <a:pt x="12382" y="169259"/>
                    <a:pt x="9239" y="166116"/>
                    <a:pt x="9239" y="162306"/>
                  </a:cubicBezTo>
                  <a:lnTo>
                    <a:pt x="9239" y="16097"/>
                  </a:lnTo>
                  <a:cubicBezTo>
                    <a:pt x="9239" y="12287"/>
                    <a:pt x="12382" y="9144"/>
                    <a:pt x="16193" y="9144"/>
                  </a:cubicBezTo>
                  <a:lnTo>
                    <a:pt x="47530" y="9144"/>
                  </a:lnTo>
                  <a:cubicBezTo>
                    <a:pt x="50102" y="9144"/>
                    <a:pt x="52101" y="7048"/>
                    <a:pt x="52101" y="4572"/>
                  </a:cubicBezTo>
                  <a:cubicBezTo>
                    <a:pt x="52101" y="2096"/>
                    <a:pt x="50006" y="0"/>
                    <a:pt x="47530" y="0"/>
                  </a:cubicBezTo>
                  <a:lnTo>
                    <a:pt x="475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29"/>
            <p:cNvSpPr/>
            <p:nvPr/>
          </p:nvSpPr>
          <p:spPr>
            <a:xfrm>
              <a:off x="8234516" y="3238850"/>
              <a:ext cx="27812" cy="60860"/>
            </a:xfrm>
            <a:custGeom>
              <a:rect b="b" l="l" r="r" t="t"/>
              <a:pathLst>
                <a:path extrusionOk="0" h="56483" w="25812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lnTo>
                    <a:pt x="0" y="51816"/>
                  </a:lnTo>
                  <a:cubicBezTo>
                    <a:pt x="0" y="54102"/>
                    <a:pt x="1619" y="56007"/>
                    <a:pt x="3810" y="56388"/>
                  </a:cubicBezTo>
                  <a:cubicBezTo>
                    <a:pt x="4096" y="56388"/>
                    <a:pt x="4476" y="56483"/>
                    <a:pt x="9620" y="56483"/>
                  </a:cubicBezTo>
                  <a:cubicBezTo>
                    <a:pt x="12097" y="56483"/>
                    <a:pt x="15811" y="56483"/>
                    <a:pt x="21241" y="56483"/>
                  </a:cubicBezTo>
                  <a:cubicBezTo>
                    <a:pt x="23813" y="56483"/>
                    <a:pt x="25813" y="54388"/>
                    <a:pt x="25813" y="51816"/>
                  </a:cubicBezTo>
                  <a:cubicBezTo>
                    <a:pt x="25813" y="49244"/>
                    <a:pt x="23717" y="47244"/>
                    <a:pt x="21241" y="47244"/>
                  </a:cubicBezTo>
                  <a:lnTo>
                    <a:pt x="21241" y="47244"/>
                  </a:lnTo>
                  <a:cubicBezTo>
                    <a:pt x="17050" y="47244"/>
                    <a:pt x="12478" y="47244"/>
                    <a:pt x="9334" y="47244"/>
                  </a:cubicBezTo>
                  <a:lnTo>
                    <a:pt x="9334" y="4572"/>
                  </a:lnTo>
                  <a:cubicBezTo>
                    <a:pt x="9334" y="2000"/>
                    <a:pt x="7239" y="0"/>
                    <a:pt x="4763" y="0"/>
                  </a:cubicBezTo>
                  <a:lnTo>
                    <a:pt x="4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29"/>
            <p:cNvSpPr/>
            <p:nvPr/>
          </p:nvSpPr>
          <p:spPr>
            <a:xfrm>
              <a:off x="8182042" y="3238850"/>
              <a:ext cx="40949" cy="60860"/>
            </a:xfrm>
            <a:custGeom>
              <a:rect b="b" l="l" r="r" t="t"/>
              <a:pathLst>
                <a:path extrusionOk="0" h="56483" w="38004">
                  <a:moveTo>
                    <a:pt x="18288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51911"/>
                  </a:lnTo>
                  <a:cubicBezTo>
                    <a:pt x="0" y="53150"/>
                    <a:pt x="476" y="54293"/>
                    <a:pt x="1333" y="55150"/>
                  </a:cubicBezTo>
                  <a:cubicBezTo>
                    <a:pt x="2191" y="56007"/>
                    <a:pt x="3334" y="56483"/>
                    <a:pt x="4572" y="56483"/>
                  </a:cubicBezTo>
                  <a:lnTo>
                    <a:pt x="4572" y="56483"/>
                  </a:lnTo>
                  <a:cubicBezTo>
                    <a:pt x="4572" y="56483"/>
                    <a:pt x="17240" y="56483"/>
                    <a:pt x="20669" y="56483"/>
                  </a:cubicBezTo>
                  <a:cubicBezTo>
                    <a:pt x="30194" y="56483"/>
                    <a:pt x="38005" y="48673"/>
                    <a:pt x="38005" y="39148"/>
                  </a:cubicBezTo>
                  <a:cubicBezTo>
                    <a:pt x="38005" y="33242"/>
                    <a:pt x="35052" y="28099"/>
                    <a:pt x="30575" y="24955"/>
                  </a:cubicBezTo>
                  <a:cubicBezTo>
                    <a:pt x="32575" y="22384"/>
                    <a:pt x="33814" y="19050"/>
                    <a:pt x="33814" y="15526"/>
                  </a:cubicBezTo>
                  <a:cubicBezTo>
                    <a:pt x="33814" y="6953"/>
                    <a:pt x="26861" y="0"/>
                    <a:pt x="18288" y="0"/>
                  </a:cubicBezTo>
                  <a:lnTo>
                    <a:pt x="18288" y="0"/>
                  </a:lnTo>
                  <a:close/>
                  <a:moveTo>
                    <a:pt x="18288" y="9144"/>
                  </a:moveTo>
                  <a:cubicBezTo>
                    <a:pt x="21717" y="9144"/>
                    <a:pt x="24574" y="12002"/>
                    <a:pt x="24574" y="15430"/>
                  </a:cubicBezTo>
                  <a:cubicBezTo>
                    <a:pt x="24574" y="18860"/>
                    <a:pt x="21717" y="21717"/>
                    <a:pt x="18288" y="21717"/>
                  </a:cubicBezTo>
                  <a:cubicBezTo>
                    <a:pt x="17240" y="21717"/>
                    <a:pt x="9144" y="21717"/>
                    <a:pt x="9144" y="21717"/>
                  </a:cubicBezTo>
                  <a:lnTo>
                    <a:pt x="9144" y="9144"/>
                  </a:lnTo>
                  <a:lnTo>
                    <a:pt x="18288" y="9144"/>
                  </a:lnTo>
                  <a:close/>
                  <a:moveTo>
                    <a:pt x="20669" y="47244"/>
                  </a:moveTo>
                  <a:cubicBezTo>
                    <a:pt x="18573" y="47244"/>
                    <a:pt x="13145" y="47244"/>
                    <a:pt x="9144" y="47244"/>
                  </a:cubicBezTo>
                  <a:lnTo>
                    <a:pt x="9144" y="30956"/>
                  </a:lnTo>
                  <a:cubicBezTo>
                    <a:pt x="10477" y="30956"/>
                    <a:pt x="20669" y="30956"/>
                    <a:pt x="20669" y="30956"/>
                  </a:cubicBezTo>
                  <a:cubicBezTo>
                    <a:pt x="25146" y="30956"/>
                    <a:pt x="28765" y="34576"/>
                    <a:pt x="28765" y="39053"/>
                  </a:cubicBezTo>
                  <a:cubicBezTo>
                    <a:pt x="28765" y="43529"/>
                    <a:pt x="25146" y="47149"/>
                    <a:pt x="20669" y="47149"/>
                  </a:cubicBezTo>
                  <a:lnTo>
                    <a:pt x="20669" y="47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29"/>
            <p:cNvSpPr/>
            <p:nvPr/>
          </p:nvSpPr>
          <p:spPr>
            <a:xfrm>
              <a:off x="8330836" y="3238747"/>
              <a:ext cx="57473" cy="60963"/>
            </a:xfrm>
            <a:custGeom>
              <a:rect b="b" l="l" r="r" t="t"/>
              <a:pathLst>
                <a:path extrusionOk="0" h="56578" w="53339">
                  <a:moveTo>
                    <a:pt x="28289" y="9239"/>
                  </a:moveTo>
                  <a:cubicBezTo>
                    <a:pt x="32099" y="9239"/>
                    <a:pt x="35814" y="10383"/>
                    <a:pt x="38957" y="12478"/>
                  </a:cubicBezTo>
                  <a:cubicBezTo>
                    <a:pt x="41053" y="13907"/>
                    <a:pt x="43910" y="13335"/>
                    <a:pt x="45339" y="11240"/>
                  </a:cubicBezTo>
                  <a:cubicBezTo>
                    <a:pt x="46767" y="9144"/>
                    <a:pt x="46196" y="6287"/>
                    <a:pt x="44101" y="4858"/>
                  </a:cubicBezTo>
                  <a:cubicBezTo>
                    <a:pt x="39434" y="1715"/>
                    <a:pt x="34004" y="0"/>
                    <a:pt x="28289" y="0"/>
                  </a:cubicBezTo>
                  <a:cubicBezTo>
                    <a:pt x="12668" y="0"/>
                    <a:pt x="0" y="12668"/>
                    <a:pt x="0" y="28289"/>
                  </a:cubicBezTo>
                  <a:cubicBezTo>
                    <a:pt x="0" y="43910"/>
                    <a:pt x="12668" y="56579"/>
                    <a:pt x="28289" y="56579"/>
                  </a:cubicBezTo>
                  <a:cubicBezTo>
                    <a:pt x="43053" y="56579"/>
                    <a:pt x="53340" y="44958"/>
                    <a:pt x="53340" y="28289"/>
                  </a:cubicBezTo>
                  <a:cubicBezTo>
                    <a:pt x="53340" y="25718"/>
                    <a:pt x="51245" y="23717"/>
                    <a:pt x="48768" y="23717"/>
                  </a:cubicBezTo>
                  <a:lnTo>
                    <a:pt x="34576" y="23717"/>
                  </a:lnTo>
                  <a:cubicBezTo>
                    <a:pt x="32004" y="23717"/>
                    <a:pt x="30003" y="25813"/>
                    <a:pt x="30003" y="28289"/>
                  </a:cubicBezTo>
                  <a:cubicBezTo>
                    <a:pt x="30003" y="30766"/>
                    <a:pt x="32099" y="32861"/>
                    <a:pt x="34576" y="32861"/>
                  </a:cubicBezTo>
                  <a:lnTo>
                    <a:pt x="43719" y="32861"/>
                  </a:lnTo>
                  <a:cubicBezTo>
                    <a:pt x="42481" y="40291"/>
                    <a:pt x="37909" y="47339"/>
                    <a:pt x="28289" y="47339"/>
                  </a:cubicBezTo>
                  <a:cubicBezTo>
                    <a:pt x="17812" y="47339"/>
                    <a:pt x="9239" y="38767"/>
                    <a:pt x="9239" y="28289"/>
                  </a:cubicBezTo>
                  <a:cubicBezTo>
                    <a:pt x="9239" y="17812"/>
                    <a:pt x="17812" y="9239"/>
                    <a:pt x="28289" y="9239"/>
                  </a:cubicBezTo>
                  <a:lnTo>
                    <a:pt x="28289" y="92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9"/>
            <p:cNvSpPr/>
            <p:nvPr/>
          </p:nvSpPr>
          <p:spPr>
            <a:xfrm>
              <a:off x="8263678" y="3238850"/>
              <a:ext cx="60963" cy="60963"/>
            </a:xfrm>
            <a:custGeom>
              <a:rect b="b" l="l" r="r" t="t"/>
              <a:pathLst>
                <a:path extrusionOk="0" h="56578" w="56578">
                  <a:moveTo>
                    <a:pt x="56579" y="28289"/>
                  </a:moveTo>
                  <a:cubicBezTo>
                    <a:pt x="56579" y="12668"/>
                    <a:pt x="43911" y="0"/>
                    <a:pt x="28290" y="0"/>
                  </a:cubicBezTo>
                  <a:cubicBezTo>
                    <a:pt x="12668" y="0"/>
                    <a:pt x="0" y="12668"/>
                    <a:pt x="0" y="28289"/>
                  </a:cubicBezTo>
                  <a:cubicBezTo>
                    <a:pt x="0" y="43910"/>
                    <a:pt x="12668" y="56579"/>
                    <a:pt x="28290" y="56579"/>
                  </a:cubicBezTo>
                  <a:cubicBezTo>
                    <a:pt x="43911" y="56579"/>
                    <a:pt x="56579" y="43910"/>
                    <a:pt x="56579" y="28289"/>
                  </a:cubicBezTo>
                  <a:lnTo>
                    <a:pt x="56579" y="28289"/>
                  </a:lnTo>
                  <a:close/>
                  <a:moveTo>
                    <a:pt x="9335" y="28289"/>
                  </a:moveTo>
                  <a:cubicBezTo>
                    <a:pt x="9335" y="17812"/>
                    <a:pt x="17907" y="9239"/>
                    <a:pt x="28385" y="9239"/>
                  </a:cubicBezTo>
                  <a:cubicBezTo>
                    <a:pt x="38862" y="9239"/>
                    <a:pt x="47435" y="17812"/>
                    <a:pt x="47435" y="28289"/>
                  </a:cubicBezTo>
                  <a:cubicBezTo>
                    <a:pt x="47435" y="38767"/>
                    <a:pt x="38862" y="47339"/>
                    <a:pt x="28385" y="47339"/>
                  </a:cubicBezTo>
                  <a:cubicBezTo>
                    <a:pt x="17907" y="47339"/>
                    <a:pt x="9335" y="38767"/>
                    <a:pt x="9335" y="28289"/>
                  </a:cubicBezTo>
                  <a:lnTo>
                    <a:pt x="9335" y="282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29"/>
            <p:cNvSpPr/>
            <p:nvPr/>
          </p:nvSpPr>
          <p:spPr>
            <a:xfrm>
              <a:off x="8165612" y="3314737"/>
              <a:ext cx="244263" cy="9852"/>
            </a:xfrm>
            <a:custGeom>
              <a:rect b="b" l="l" r="r" t="t"/>
              <a:pathLst>
                <a:path extrusionOk="0" h="9143" w="226694">
                  <a:moveTo>
                    <a:pt x="0" y="4572"/>
                  </a:moveTo>
                  <a:cubicBezTo>
                    <a:pt x="0" y="7144"/>
                    <a:pt x="2096" y="9144"/>
                    <a:pt x="4572" y="9144"/>
                  </a:cubicBezTo>
                  <a:lnTo>
                    <a:pt x="222123" y="9144"/>
                  </a:lnTo>
                  <a:cubicBezTo>
                    <a:pt x="224695" y="9144"/>
                    <a:pt x="226695" y="7048"/>
                    <a:pt x="226695" y="4572"/>
                  </a:cubicBezTo>
                  <a:cubicBezTo>
                    <a:pt x="226695" y="2096"/>
                    <a:pt x="224600" y="0"/>
                    <a:pt x="22212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29"/>
            <p:cNvSpPr/>
            <p:nvPr/>
          </p:nvSpPr>
          <p:spPr>
            <a:xfrm>
              <a:off x="8165714" y="3342975"/>
              <a:ext cx="244263" cy="9852"/>
            </a:xfrm>
            <a:custGeom>
              <a:rect b="b" l="l" r="r" t="t"/>
              <a:pathLst>
                <a:path extrusionOk="0" h="9143" w="226694">
                  <a:moveTo>
                    <a:pt x="226695" y="4572"/>
                  </a:moveTo>
                  <a:cubicBezTo>
                    <a:pt x="226695" y="2000"/>
                    <a:pt x="224600" y="0"/>
                    <a:pt x="22212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222123" y="9144"/>
                  </a:lnTo>
                  <a:cubicBezTo>
                    <a:pt x="224695" y="9144"/>
                    <a:pt x="226695" y="7048"/>
                    <a:pt x="226695" y="4572"/>
                  </a:cubicBezTo>
                  <a:lnTo>
                    <a:pt x="226695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29"/>
            <p:cNvSpPr/>
            <p:nvPr/>
          </p:nvSpPr>
          <p:spPr>
            <a:xfrm>
              <a:off x="8165612" y="3371214"/>
              <a:ext cx="178168" cy="9852"/>
            </a:xfrm>
            <a:custGeom>
              <a:rect b="b" l="l" r="r" t="t"/>
              <a:pathLst>
                <a:path extrusionOk="0" h="9143" w="165353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160782" y="9144"/>
                  </a:lnTo>
                  <a:cubicBezTo>
                    <a:pt x="163354" y="9144"/>
                    <a:pt x="165354" y="7048"/>
                    <a:pt x="165354" y="4572"/>
                  </a:cubicBezTo>
                  <a:cubicBezTo>
                    <a:pt x="165354" y="2096"/>
                    <a:pt x="163259" y="0"/>
                    <a:pt x="160782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6" name="Google Shape;906;p29"/>
          <p:cNvGrpSpPr/>
          <p:nvPr/>
        </p:nvGrpSpPr>
        <p:grpSpPr>
          <a:xfrm>
            <a:off x="3341728" y="3194052"/>
            <a:ext cx="261831" cy="338976"/>
            <a:chOff x="3341728" y="3194052"/>
            <a:chExt cx="261831" cy="338976"/>
          </a:xfrm>
        </p:grpSpPr>
        <p:sp>
          <p:nvSpPr>
            <p:cNvPr id="907" name="Google Shape;907;p29"/>
            <p:cNvSpPr/>
            <p:nvPr/>
          </p:nvSpPr>
          <p:spPr>
            <a:xfrm>
              <a:off x="3459027" y="3379224"/>
              <a:ext cx="120695" cy="153434"/>
            </a:xfrm>
            <a:custGeom>
              <a:rect b="b" l="l" r="r" t="t"/>
              <a:pathLst>
                <a:path extrusionOk="0" h="142398" w="112014">
                  <a:moveTo>
                    <a:pt x="107442" y="95"/>
                  </a:moveTo>
                  <a:cubicBezTo>
                    <a:pt x="104870" y="95"/>
                    <a:pt x="102870" y="2191"/>
                    <a:pt x="102870" y="4667"/>
                  </a:cubicBezTo>
                  <a:lnTo>
                    <a:pt x="102870" y="117920"/>
                  </a:lnTo>
                  <a:cubicBezTo>
                    <a:pt x="102870" y="126397"/>
                    <a:pt x="96012" y="133255"/>
                    <a:pt x="87535" y="133255"/>
                  </a:cubicBezTo>
                  <a:lnTo>
                    <a:pt x="4572" y="133255"/>
                  </a:lnTo>
                  <a:cubicBezTo>
                    <a:pt x="2000" y="133255"/>
                    <a:pt x="0" y="135350"/>
                    <a:pt x="0" y="137827"/>
                  </a:cubicBezTo>
                  <a:cubicBezTo>
                    <a:pt x="0" y="140303"/>
                    <a:pt x="2096" y="142399"/>
                    <a:pt x="4572" y="142399"/>
                  </a:cubicBezTo>
                  <a:lnTo>
                    <a:pt x="87535" y="142399"/>
                  </a:lnTo>
                  <a:cubicBezTo>
                    <a:pt x="101060" y="142399"/>
                    <a:pt x="112014" y="131350"/>
                    <a:pt x="112014" y="117824"/>
                  </a:cubicBezTo>
                  <a:lnTo>
                    <a:pt x="112014" y="4572"/>
                  </a:lnTo>
                  <a:cubicBezTo>
                    <a:pt x="112014" y="2000"/>
                    <a:pt x="109919" y="0"/>
                    <a:pt x="107442" y="0"/>
                  </a:cubicBezTo>
                  <a:lnTo>
                    <a:pt x="1074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29"/>
            <p:cNvSpPr/>
            <p:nvPr/>
          </p:nvSpPr>
          <p:spPr>
            <a:xfrm>
              <a:off x="3361474" y="3399145"/>
              <a:ext cx="198285" cy="113818"/>
            </a:xfrm>
            <a:custGeom>
              <a:rect b="b" l="l" r="r" t="t"/>
              <a:pathLst>
                <a:path extrusionOk="0" h="105632" w="184023">
                  <a:moveTo>
                    <a:pt x="13811" y="105632"/>
                  </a:moveTo>
                  <a:lnTo>
                    <a:pt x="170212" y="105632"/>
                  </a:lnTo>
                  <a:cubicBezTo>
                    <a:pt x="177832" y="105632"/>
                    <a:pt x="184023" y="99441"/>
                    <a:pt x="184023" y="91821"/>
                  </a:cubicBezTo>
                  <a:lnTo>
                    <a:pt x="184023" y="13811"/>
                  </a:lnTo>
                  <a:cubicBezTo>
                    <a:pt x="184023" y="6191"/>
                    <a:pt x="177832" y="0"/>
                    <a:pt x="170212" y="0"/>
                  </a:cubicBezTo>
                  <a:lnTo>
                    <a:pt x="13811" y="0"/>
                  </a:lnTo>
                  <a:cubicBezTo>
                    <a:pt x="6191" y="0"/>
                    <a:pt x="0" y="6191"/>
                    <a:pt x="0" y="13811"/>
                  </a:cubicBezTo>
                  <a:lnTo>
                    <a:pt x="0" y="91821"/>
                  </a:lnTo>
                  <a:cubicBezTo>
                    <a:pt x="0" y="99441"/>
                    <a:pt x="6191" y="105632"/>
                    <a:pt x="13811" y="105632"/>
                  </a:cubicBezTo>
                  <a:lnTo>
                    <a:pt x="13811" y="105632"/>
                  </a:lnTo>
                  <a:close/>
                  <a:moveTo>
                    <a:pt x="9144" y="91726"/>
                  </a:moveTo>
                  <a:lnTo>
                    <a:pt x="9144" y="73438"/>
                  </a:lnTo>
                  <a:lnTo>
                    <a:pt x="29051" y="73438"/>
                  </a:lnTo>
                  <a:lnTo>
                    <a:pt x="29051" y="96393"/>
                  </a:lnTo>
                  <a:lnTo>
                    <a:pt x="13716" y="96393"/>
                  </a:lnTo>
                  <a:cubicBezTo>
                    <a:pt x="11144" y="96393"/>
                    <a:pt x="9049" y="94297"/>
                    <a:pt x="9049" y="91726"/>
                  </a:cubicBezTo>
                  <a:lnTo>
                    <a:pt x="9049" y="91726"/>
                  </a:lnTo>
                  <a:close/>
                  <a:moveTo>
                    <a:pt x="145733" y="64198"/>
                  </a:moveTo>
                  <a:lnTo>
                    <a:pt x="125825" y="64198"/>
                  </a:lnTo>
                  <a:lnTo>
                    <a:pt x="125825" y="41243"/>
                  </a:lnTo>
                  <a:lnTo>
                    <a:pt x="145733" y="41243"/>
                  </a:lnTo>
                  <a:lnTo>
                    <a:pt x="145733" y="64198"/>
                  </a:lnTo>
                  <a:close/>
                  <a:moveTo>
                    <a:pt x="154972" y="41243"/>
                  </a:moveTo>
                  <a:lnTo>
                    <a:pt x="174879" y="41243"/>
                  </a:lnTo>
                  <a:lnTo>
                    <a:pt x="174879" y="64198"/>
                  </a:lnTo>
                  <a:lnTo>
                    <a:pt x="154972" y="64198"/>
                  </a:lnTo>
                  <a:lnTo>
                    <a:pt x="154972" y="41243"/>
                  </a:lnTo>
                  <a:close/>
                  <a:moveTo>
                    <a:pt x="67532" y="73438"/>
                  </a:moveTo>
                  <a:lnTo>
                    <a:pt x="87440" y="73438"/>
                  </a:lnTo>
                  <a:lnTo>
                    <a:pt x="87440" y="96393"/>
                  </a:lnTo>
                  <a:lnTo>
                    <a:pt x="67532" y="96393"/>
                  </a:lnTo>
                  <a:lnTo>
                    <a:pt x="67532" y="73438"/>
                  </a:lnTo>
                  <a:close/>
                  <a:moveTo>
                    <a:pt x="58293" y="96393"/>
                  </a:moveTo>
                  <a:lnTo>
                    <a:pt x="38386" y="96393"/>
                  </a:lnTo>
                  <a:lnTo>
                    <a:pt x="38386" y="73438"/>
                  </a:lnTo>
                  <a:lnTo>
                    <a:pt x="58293" y="73438"/>
                  </a:lnTo>
                  <a:lnTo>
                    <a:pt x="58293" y="96393"/>
                  </a:lnTo>
                  <a:close/>
                  <a:moveTo>
                    <a:pt x="87440" y="64198"/>
                  </a:moveTo>
                  <a:lnTo>
                    <a:pt x="67532" y="64198"/>
                  </a:lnTo>
                  <a:lnTo>
                    <a:pt x="67532" y="41243"/>
                  </a:lnTo>
                  <a:lnTo>
                    <a:pt x="87440" y="41243"/>
                  </a:lnTo>
                  <a:lnTo>
                    <a:pt x="87440" y="64198"/>
                  </a:lnTo>
                  <a:close/>
                  <a:moveTo>
                    <a:pt x="96679" y="41243"/>
                  </a:moveTo>
                  <a:lnTo>
                    <a:pt x="116586" y="41243"/>
                  </a:lnTo>
                  <a:lnTo>
                    <a:pt x="116586" y="64198"/>
                  </a:lnTo>
                  <a:lnTo>
                    <a:pt x="96679" y="64198"/>
                  </a:lnTo>
                  <a:lnTo>
                    <a:pt x="96679" y="41243"/>
                  </a:lnTo>
                  <a:close/>
                  <a:moveTo>
                    <a:pt x="96679" y="73438"/>
                  </a:moveTo>
                  <a:lnTo>
                    <a:pt x="116586" y="73438"/>
                  </a:lnTo>
                  <a:lnTo>
                    <a:pt x="116586" y="96393"/>
                  </a:lnTo>
                  <a:lnTo>
                    <a:pt x="96679" y="96393"/>
                  </a:lnTo>
                  <a:lnTo>
                    <a:pt x="96679" y="73438"/>
                  </a:lnTo>
                  <a:close/>
                  <a:moveTo>
                    <a:pt x="125825" y="73438"/>
                  </a:moveTo>
                  <a:lnTo>
                    <a:pt x="145733" y="73438"/>
                  </a:lnTo>
                  <a:lnTo>
                    <a:pt x="145733" y="96393"/>
                  </a:lnTo>
                  <a:lnTo>
                    <a:pt x="125825" y="96393"/>
                  </a:lnTo>
                  <a:lnTo>
                    <a:pt x="125825" y="73438"/>
                  </a:lnTo>
                  <a:close/>
                  <a:moveTo>
                    <a:pt x="125825" y="32004"/>
                  </a:moveTo>
                  <a:lnTo>
                    <a:pt x="125825" y="9049"/>
                  </a:lnTo>
                  <a:lnTo>
                    <a:pt x="145733" y="9049"/>
                  </a:lnTo>
                  <a:lnTo>
                    <a:pt x="145733" y="32004"/>
                  </a:lnTo>
                  <a:lnTo>
                    <a:pt x="125825" y="32004"/>
                  </a:lnTo>
                  <a:close/>
                  <a:moveTo>
                    <a:pt x="116586" y="32004"/>
                  </a:moveTo>
                  <a:lnTo>
                    <a:pt x="96679" y="32004"/>
                  </a:lnTo>
                  <a:lnTo>
                    <a:pt x="96679" y="9049"/>
                  </a:lnTo>
                  <a:lnTo>
                    <a:pt x="116586" y="9049"/>
                  </a:lnTo>
                  <a:lnTo>
                    <a:pt x="116586" y="32004"/>
                  </a:lnTo>
                  <a:close/>
                  <a:moveTo>
                    <a:pt x="87440" y="32004"/>
                  </a:moveTo>
                  <a:lnTo>
                    <a:pt x="67532" y="32004"/>
                  </a:lnTo>
                  <a:lnTo>
                    <a:pt x="67532" y="9049"/>
                  </a:lnTo>
                  <a:lnTo>
                    <a:pt x="87440" y="9049"/>
                  </a:lnTo>
                  <a:lnTo>
                    <a:pt x="87440" y="32004"/>
                  </a:lnTo>
                  <a:close/>
                  <a:moveTo>
                    <a:pt x="58293" y="32004"/>
                  </a:moveTo>
                  <a:lnTo>
                    <a:pt x="38386" y="32004"/>
                  </a:lnTo>
                  <a:lnTo>
                    <a:pt x="38386" y="9049"/>
                  </a:lnTo>
                  <a:lnTo>
                    <a:pt x="58293" y="9049"/>
                  </a:lnTo>
                  <a:lnTo>
                    <a:pt x="58293" y="32004"/>
                  </a:lnTo>
                  <a:close/>
                  <a:moveTo>
                    <a:pt x="58293" y="41243"/>
                  </a:moveTo>
                  <a:lnTo>
                    <a:pt x="58293" y="64198"/>
                  </a:lnTo>
                  <a:lnTo>
                    <a:pt x="38386" y="64198"/>
                  </a:lnTo>
                  <a:lnTo>
                    <a:pt x="38386" y="41243"/>
                  </a:lnTo>
                  <a:lnTo>
                    <a:pt x="58293" y="41243"/>
                  </a:lnTo>
                  <a:close/>
                  <a:moveTo>
                    <a:pt x="29146" y="64198"/>
                  </a:moveTo>
                  <a:lnTo>
                    <a:pt x="9239" y="64198"/>
                  </a:lnTo>
                  <a:lnTo>
                    <a:pt x="9239" y="41243"/>
                  </a:lnTo>
                  <a:lnTo>
                    <a:pt x="29146" y="41243"/>
                  </a:lnTo>
                  <a:lnTo>
                    <a:pt x="29146" y="64198"/>
                  </a:lnTo>
                  <a:close/>
                  <a:moveTo>
                    <a:pt x="170212" y="96393"/>
                  </a:moveTo>
                  <a:lnTo>
                    <a:pt x="154877" y="96393"/>
                  </a:lnTo>
                  <a:lnTo>
                    <a:pt x="154877" y="73438"/>
                  </a:lnTo>
                  <a:lnTo>
                    <a:pt x="174784" y="73438"/>
                  </a:lnTo>
                  <a:lnTo>
                    <a:pt x="174784" y="91726"/>
                  </a:lnTo>
                  <a:cubicBezTo>
                    <a:pt x="174784" y="94297"/>
                    <a:pt x="172688" y="96393"/>
                    <a:pt x="170117" y="96393"/>
                  </a:cubicBezTo>
                  <a:lnTo>
                    <a:pt x="170117" y="96393"/>
                  </a:lnTo>
                  <a:close/>
                  <a:moveTo>
                    <a:pt x="174879" y="13716"/>
                  </a:moveTo>
                  <a:lnTo>
                    <a:pt x="174879" y="32004"/>
                  </a:lnTo>
                  <a:lnTo>
                    <a:pt x="154972" y="32004"/>
                  </a:lnTo>
                  <a:lnTo>
                    <a:pt x="154972" y="9049"/>
                  </a:lnTo>
                  <a:lnTo>
                    <a:pt x="170307" y="9049"/>
                  </a:lnTo>
                  <a:cubicBezTo>
                    <a:pt x="172879" y="9049"/>
                    <a:pt x="174975" y="11144"/>
                    <a:pt x="174975" y="13716"/>
                  </a:cubicBezTo>
                  <a:lnTo>
                    <a:pt x="174975" y="13716"/>
                  </a:lnTo>
                  <a:close/>
                  <a:moveTo>
                    <a:pt x="13811" y="9049"/>
                  </a:moveTo>
                  <a:lnTo>
                    <a:pt x="29146" y="9049"/>
                  </a:lnTo>
                  <a:lnTo>
                    <a:pt x="29146" y="32004"/>
                  </a:lnTo>
                  <a:lnTo>
                    <a:pt x="9239" y="32004"/>
                  </a:lnTo>
                  <a:lnTo>
                    <a:pt x="9239" y="13716"/>
                  </a:lnTo>
                  <a:cubicBezTo>
                    <a:pt x="9239" y="11144"/>
                    <a:pt x="11335" y="9049"/>
                    <a:pt x="13907" y="9049"/>
                  </a:cubicBezTo>
                  <a:lnTo>
                    <a:pt x="13907" y="90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9"/>
            <p:cNvSpPr/>
            <p:nvPr/>
          </p:nvSpPr>
          <p:spPr>
            <a:xfrm>
              <a:off x="3361474" y="3213897"/>
              <a:ext cx="198387" cy="132497"/>
            </a:xfrm>
            <a:custGeom>
              <a:rect b="b" l="l" r="r" t="t"/>
              <a:pathLst>
                <a:path extrusionOk="0" h="122967" w="184118">
                  <a:moveTo>
                    <a:pt x="14002" y="9144"/>
                  </a:moveTo>
                  <a:lnTo>
                    <a:pt x="20955" y="9144"/>
                  </a:lnTo>
                  <a:cubicBezTo>
                    <a:pt x="23527" y="9144"/>
                    <a:pt x="25527" y="7048"/>
                    <a:pt x="25527" y="4572"/>
                  </a:cubicBezTo>
                  <a:cubicBezTo>
                    <a:pt x="25527" y="2096"/>
                    <a:pt x="23432" y="0"/>
                    <a:pt x="20955" y="0"/>
                  </a:cubicBezTo>
                  <a:lnTo>
                    <a:pt x="14002" y="0"/>
                  </a:lnTo>
                  <a:cubicBezTo>
                    <a:pt x="6287" y="0"/>
                    <a:pt x="0" y="6287"/>
                    <a:pt x="0" y="14002"/>
                  </a:cubicBezTo>
                  <a:lnTo>
                    <a:pt x="0" y="108966"/>
                  </a:lnTo>
                  <a:cubicBezTo>
                    <a:pt x="0" y="116681"/>
                    <a:pt x="6287" y="122968"/>
                    <a:pt x="14002" y="122968"/>
                  </a:cubicBezTo>
                  <a:lnTo>
                    <a:pt x="170117" y="122968"/>
                  </a:lnTo>
                  <a:cubicBezTo>
                    <a:pt x="177832" y="122968"/>
                    <a:pt x="184118" y="116681"/>
                    <a:pt x="184118" y="108966"/>
                  </a:cubicBezTo>
                  <a:lnTo>
                    <a:pt x="184118" y="14002"/>
                  </a:lnTo>
                  <a:cubicBezTo>
                    <a:pt x="184118" y="6287"/>
                    <a:pt x="177832" y="0"/>
                    <a:pt x="170117" y="0"/>
                  </a:cubicBezTo>
                  <a:lnTo>
                    <a:pt x="42482" y="0"/>
                  </a:lnTo>
                  <a:cubicBezTo>
                    <a:pt x="39910" y="0"/>
                    <a:pt x="37910" y="2096"/>
                    <a:pt x="37910" y="4572"/>
                  </a:cubicBezTo>
                  <a:cubicBezTo>
                    <a:pt x="37910" y="7048"/>
                    <a:pt x="40005" y="9144"/>
                    <a:pt x="42482" y="9144"/>
                  </a:cubicBezTo>
                  <a:lnTo>
                    <a:pt x="170117" y="9144"/>
                  </a:lnTo>
                  <a:cubicBezTo>
                    <a:pt x="172784" y="9144"/>
                    <a:pt x="174879" y="11335"/>
                    <a:pt x="174879" y="13906"/>
                  </a:cubicBezTo>
                  <a:lnTo>
                    <a:pt x="174879" y="108871"/>
                  </a:lnTo>
                  <a:cubicBezTo>
                    <a:pt x="174879" y="111538"/>
                    <a:pt x="172688" y="113633"/>
                    <a:pt x="170117" y="113633"/>
                  </a:cubicBezTo>
                  <a:lnTo>
                    <a:pt x="14002" y="113633"/>
                  </a:lnTo>
                  <a:cubicBezTo>
                    <a:pt x="11335" y="113633"/>
                    <a:pt x="9239" y="111443"/>
                    <a:pt x="9239" y="108871"/>
                  </a:cubicBezTo>
                  <a:lnTo>
                    <a:pt x="9239" y="13906"/>
                  </a:lnTo>
                  <a:cubicBezTo>
                    <a:pt x="9239" y="11239"/>
                    <a:pt x="11430" y="9144"/>
                    <a:pt x="14002" y="9144"/>
                  </a:cubicBezTo>
                  <a:lnTo>
                    <a:pt x="1400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9"/>
            <p:cNvSpPr/>
            <p:nvPr/>
          </p:nvSpPr>
          <p:spPr>
            <a:xfrm>
              <a:off x="3361474" y="3356530"/>
              <a:ext cx="57987" cy="32432"/>
            </a:xfrm>
            <a:custGeom>
              <a:rect b="b" l="l" r="r" t="t"/>
              <a:pathLst>
                <a:path extrusionOk="0" h="30099" w="53816">
                  <a:moveTo>
                    <a:pt x="15050" y="0"/>
                  </a:moveTo>
                  <a:cubicBezTo>
                    <a:pt x="6763" y="0"/>
                    <a:pt x="0" y="6763"/>
                    <a:pt x="0" y="15050"/>
                  </a:cubicBezTo>
                  <a:cubicBezTo>
                    <a:pt x="0" y="23336"/>
                    <a:pt x="6763" y="30099"/>
                    <a:pt x="15050" y="30099"/>
                  </a:cubicBezTo>
                  <a:lnTo>
                    <a:pt x="38767" y="30099"/>
                  </a:lnTo>
                  <a:cubicBezTo>
                    <a:pt x="47054" y="30099"/>
                    <a:pt x="53816" y="23336"/>
                    <a:pt x="53816" y="15050"/>
                  </a:cubicBezTo>
                  <a:cubicBezTo>
                    <a:pt x="53816" y="6763"/>
                    <a:pt x="47054" y="0"/>
                    <a:pt x="38767" y="0"/>
                  </a:cubicBezTo>
                  <a:lnTo>
                    <a:pt x="15050" y="0"/>
                  </a:lnTo>
                  <a:close/>
                  <a:moveTo>
                    <a:pt x="44482" y="14954"/>
                  </a:moveTo>
                  <a:cubicBezTo>
                    <a:pt x="44482" y="18193"/>
                    <a:pt x="41910" y="20765"/>
                    <a:pt x="38671" y="20765"/>
                  </a:cubicBezTo>
                  <a:lnTo>
                    <a:pt x="14954" y="20765"/>
                  </a:lnTo>
                  <a:cubicBezTo>
                    <a:pt x="11716" y="20765"/>
                    <a:pt x="9144" y="18193"/>
                    <a:pt x="9144" y="14954"/>
                  </a:cubicBezTo>
                  <a:cubicBezTo>
                    <a:pt x="9144" y="11716"/>
                    <a:pt x="11716" y="9144"/>
                    <a:pt x="14954" y="9144"/>
                  </a:cubicBezTo>
                  <a:lnTo>
                    <a:pt x="38671" y="9144"/>
                  </a:lnTo>
                  <a:cubicBezTo>
                    <a:pt x="41910" y="9144"/>
                    <a:pt x="44482" y="11716"/>
                    <a:pt x="44482" y="14954"/>
                  </a:cubicBezTo>
                  <a:lnTo>
                    <a:pt x="44482" y="14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29"/>
            <p:cNvSpPr/>
            <p:nvPr/>
          </p:nvSpPr>
          <p:spPr>
            <a:xfrm>
              <a:off x="3431713" y="3356530"/>
              <a:ext cx="57987" cy="32432"/>
            </a:xfrm>
            <a:custGeom>
              <a:rect b="b" l="l" r="r" t="t"/>
              <a:pathLst>
                <a:path extrusionOk="0" h="30099" w="53816">
                  <a:moveTo>
                    <a:pt x="15050" y="0"/>
                  </a:moveTo>
                  <a:cubicBezTo>
                    <a:pt x="6763" y="0"/>
                    <a:pt x="0" y="6763"/>
                    <a:pt x="0" y="15050"/>
                  </a:cubicBezTo>
                  <a:cubicBezTo>
                    <a:pt x="0" y="23336"/>
                    <a:pt x="6763" y="30099"/>
                    <a:pt x="15050" y="30099"/>
                  </a:cubicBezTo>
                  <a:lnTo>
                    <a:pt x="38767" y="30099"/>
                  </a:lnTo>
                  <a:cubicBezTo>
                    <a:pt x="47054" y="30099"/>
                    <a:pt x="53816" y="23336"/>
                    <a:pt x="53816" y="15050"/>
                  </a:cubicBezTo>
                  <a:cubicBezTo>
                    <a:pt x="53816" y="6763"/>
                    <a:pt x="47054" y="0"/>
                    <a:pt x="38767" y="0"/>
                  </a:cubicBezTo>
                  <a:lnTo>
                    <a:pt x="15050" y="0"/>
                  </a:lnTo>
                  <a:close/>
                  <a:moveTo>
                    <a:pt x="44577" y="14954"/>
                  </a:moveTo>
                  <a:cubicBezTo>
                    <a:pt x="44577" y="18193"/>
                    <a:pt x="42005" y="20765"/>
                    <a:pt x="38767" y="20765"/>
                  </a:cubicBezTo>
                  <a:lnTo>
                    <a:pt x="15050" y="20765"/>
                  </a:lnTo>
                  <a:cubicBezTo>
                    <a:pt x="11811" y="20765"/>
                    <a:pt x="9239" y="18193"/>
                    <a:pt x="9239" y="14954"/>
                  </a:cubicBezTo>
                  <a:cubicBezTo>
                    <a:pt x="9239" y="11716"/>
                    <a:pt x="11811" y="9144"/>
                    <a:pt x="15050" y="9144"/>
                  </a:cubicBezTo>
                  <a:lnTo>
                    <a:pt x="38767" y="9144"/>
                  </a:lnTo>
                  <a:cubicBezTo>
                    <a:pt x="42005" y="9144"/>
                    <a:pt x="44577" y="11716"/>
                    <a:pt x="44577" y="14954"/>
                  </a:cubicBezTo>
                  <a:lnTo>
                    <a:pt x="44577" y="14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29"/>
            <p:cNvSpPr/>
            <p:nvPr/>
          </p:nvSpPr>
          <p:spPr>
            <a:xfrm>
              <a:off x="3501951" y="3356530"/>
              <a:ext cx="57987" cy="32432"/>
            </a:xfrm>
            <a:custGeom>
              <a:rect b="b" l="l" r="r" t="t"/>
              <a:pathLst>
                <a:path extrusionOk="0" h="30099" w="53816">
                  <a:moveTo>
                    <a:pt x="38767" y="0"/>
                  </a:moveTo>
                  <a:lnTo>
                    <a:pt x="15049" y="0"/>
                  </a:lnTo>
                  <a:cubicBezTo>
                    <a:pt x="6763" y="0"/>
                    <a:pt x="0" y="6763"/>
                    <a:pt x="0" y="15050"/>
                  </a:cubicBezTo>
                  <a:cubicBezTo>
                    <a:pt x="0" y="23336"/>
                    <a:pt x="6763" y="30099"/>
                    <a:pt x="15049" y="30099"/>
                  </a:cubicBezTo>
                  <a:lnTo>
                    <a:pt x="38767" y="30099"/>
                  </a:lnTo>
                  <a:cubicBezTo>
                    <a:pt x="47054" y="30099"/>
                    <a:pt x="53816" y="23336"/>
                    <a:pt x="53816" y="15050"/>
                  </a:cubicBezTo>
                  <a:cubicBezTo>
                    <a:pt x="53816" y="6763"/>
                    <a:pt x="47054" y="0"/>
                    <a:pt x="38767" y="0"/>
                  </a:cubicBezTo>
                  <a:lnTo>
                    <a:pt x="38767" y="0"/>
                  </a:lnTo>
                  <a:close/>
                  <a:moveTo>
                    <a:pt x="38767" y="20765"/>
                  </a:moveTo>
                  <a:lnTo>
                    <a:pt x="15049" y="20765"/>
                  </a:lnTo>
                  <a:cubicBezTo>
                    <a:pt x="11811" y="20765"/>
                    <a:pt x="9239" y="18193"/>
                    <a:pt x="9239" y="14954"/>
                  </a:cubicBezTo>
                  <a:cubicBezTo>
                    <a:pt x="9239" y="11716"/>
                    <a:pt x="11811" y="9144"/>
                    <a:pt x="15049" y="9144"/>
                  </a:cubicBezTo>
                  <a:lnTo>
                    <a:pt x="38767" y="9144"/>
                  </a:lnTo>
                  <a:cubicBezTo>
                    <a:pt x="42005" y="9144"/>
                    <a:pt x="44577" y="11716"/>
                    <a:pt x="44577" y="14954"/>
                  </a:cubicBezTo>
                  <a:cubicBezTo>
                    <a:pt x="44577" y="18193"/>
                    <a:pt x="42005" y="20765"/>
                    <a:pt x="38767" y="20765"/>
                  </a:cubicBezTo>
                  <a:lnTo>
                    <a:pt x="38767" y="207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29"/>
            <p:cNvSpPr/>
            <p:nvPr/>
          </p:nvSpPr>
          <p:spPr>
            <a:xfrm>
              <a:off x="3464881" y="3258669"/>
              <a:ext cx="24015" cy="43412"/>
            </a:xfrm>
            <a:custGeom>
              <a:rect b="b" l="l" r="r" t="t"/>
              <a:pathLst>
                <a:path extrusionOk="0" h="40290" w="22288">
                  <a:moveTo>
                    <a:pt x="17717" y="9144"/>
                  </a:moveTo>
                  <a:cubicBezTo>
                    <a:pt x="20288" y="9144"/>
                    <a:pt x="22288" y="7049"/>
                    <a:pt x="22288" y="4572"/>
                  </a:cubicBezTo>
                  <a:cubicBezTo>
                    <a:pt x="22288" y="2096"/>
                    <a:pt x="20193" y="0"/>
                    <a:pt x="17717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35719"/>
                  </a:lnTo>
                  <a:cubicBezTo>
                    <a:pt x="0" y="38291"/>
                    <a:pt x="2096" y="40291"/>
                    <a:pt x="4572" y="40291"/>
                  </a:cubicBezTo>
                  <a:lnTo>
                    <a:pt x="17717" y="40291"/>
                  </a:lnTo>
                  <a:cubicBezTo>
                    <a:pt x="20288" y="40291"/>
                    <a:pt x="22288" y="38195"/>
                    <a:pt x="22288" y="35719"/>
                  </a:cubicBezTo>
                  <a:cubicBezTo>
                    <a:pt x="22288" y="33242"/>
                    <a:pt x="20193" y="31147"/>
                    <a:pt x="17717" y="31147"/>
                  </a:cubicBezTo>
                  <a:lnTo>
                    <a:pt x="9144" y="31147"/>
                  </a:lnTo>
                  <a:lnTo>
                    <a:pt x="9144" y="24765"/>
                  </a:lnTo>
                  <a:lnTo>
                    <a:pt x="16669" y="24765"/>
                  </a:lnTo>
                  <a:cubicBezTo>
                    <a:pt x="19240" y="24765"/>
                    <a:pt x="21241" y="22670"/>
                    <a:pt x="21241" y="20193"/>
                  </a:cubicBezTo>
                  <a:cubicBezTo>
                    <a:pt x="21241" y="17717"/>
                    <a:pt x="19145" y="15621"/>
                    <a:pt x="16669" y="15621"/>
                  </a:cubicBezTo>
                  <a:lnTo>
                    <a:pt x="9144" y="15621"/>
                  </a:lnTo>
                  <a:lnTo>
                    <a:pt x="9144" y="9239"/>
                  </a:lnTo>
                  <a:lnTo>
                    <a:pt x="17717" y="92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29"/>
            <p:cNvSpPr/>
            <p:nvPr/>
          </p:nvSpPr>
          <p:spPr>
            <a:xfrm>
              <a:off x="3491169" y="3258463"/>
              <a:ext cx="37571" cy="43925"/>
            </a:xfrm>
            <a:custGeom>
              <a:rect b="b" l="l" r="r" t="t"/>
              <a:pathLst>
                <a:path extrusionOk="0" h="40766" w="34869">
                  <a:moveTo>
                    <a:pt x="20384" y="9144"/>
                  </a:moveTo>
                  <a:cubicBezTo>
                    <a:pt x="22574" y="9144"/>
                    <a:pt x="24765" y="9811"/>
                    <a:pt x="26575" y="11049"/>
                  </a:cubicBezTo>
                  <a:cubicBezTo>
                    <a:pt x="28670" y="12478"/>
                    <a:pt x="31528" y="11906"/>
                    <a:pt x="32956" y="9811"/>
                  </a:cubicBezTo>
                  <a:cubicBezTo>
                    <a:pt x="34385" y="7715"/>
                    <a:pt x="33814" y="4858"/>
                    <a:pt x="31718" y="3429"/>
                  </a:cubicBezTo>
                  <a:cubicBezTo>
                    <a:pt x="28385" y="1143"/>
                    <a:pt x="24384" y="0"/>
                    <a:pt x="20384" y="0"/>
                  </a:cubicBezTo>
                  <a:cubicBezTo>
                    <a:pt x="9144" y="0"/>
                    <a:pt x="0" y="9144"/>
                    <a:pt x="0" y="20384"/>
                  </a:cubicBezTo>
                  <a:cubicBezTo>
                    <a:pt x="0" y="31623"/>
                    <a:pt x="9144" y="40767"/>
                    <a:pt x="20384" y="40767"/>
                  </a:cubicBezTo>
                  <a:cubicBezTo>
                    <a:pt x="24860" y="40767"/>
                    <a:pt x="28956" y="39243"/>
                    <a:pt x="32099" y="36481"/>
                  </a:cubicBezTo>
                  <a:cubicBezTo>
                    <a:pt x="32671" y="35909"/>
                    <a:pt x="33338" y="35338"/>
                    <a:pt x="33814" y="34671"/>
                  </a:cubicBezTo>
                  <a:cubicBezTo>
                    <a:pt x="35433" y="32766"/>
                    <a:pt x="35147" y="29813"/>
                    <a:pt x="33242" y="28194"/>
                  </a:cubicBezTo>
                  <a:cubicBezTo>
                    <a:pt x="31337" y="26575"/>
                    <a:pt x="28385" y="26765"/>
                    <a:pt x="26765" y="28765"/>
                  </a:cubicBezTo>
                  <a:cubicBezTo>
                    <a:pt x="26479" y="29051"/>
                    <a:pt x="26194" y="29337"/>
                    <a:pt x="26003" y="29623"/>
                  </a:cubicBezTo>
                  <a:cubicBezTo>
                    <a:pt x="24575" y="30956"/>
                    <a:pt x="22670" y="31623"/>
                    <a:pt x="20384" y="31623"/>
                  </a:cubicBezTo>
                  <a:cubicBezTo>
                    <a:pt x="14288" y="31623"/>
                    <a:pt x="9239" y="26670"/>
                    <a:pt x="9239" y="20479"/>
                  </a:cubicBezTo>
                  <a:cubicBezTo>
                    <a:pt x="9239" y="14288"/>
                    <a:pt x="14192" y="9335"/>
                    <a:pt x="20384" y="9335"/>
                  </a:cubicBezTo>
                  <a:lnTo>
                    <a:pt x="20384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29"/>
            <p:cNvSpPr/>
            <p:nvPr/>
          </p:nvSpPr>
          <p:spPr>
            <a:xfrm>
              <a:off x="3431713" y="3258463"/>
              <a:ext cx="28223" cy="43721"/>
            </a:xfrm>
            <a:custGeom>
              <a:rect b="b" l="l" r="r" t="t"/>
              <a:pathLst>
                <a:path extrusionOk="0" h="40576" w="26193">
                  <a:moveTo>
                    <a:pt x="26194" y="12763"/>
                  </a:moveTo>
                  <a:cubicBezTo>
                    <a:pt x="26194" y="5715"/>
                    <a:pt x="20288" y="0"/>
                    <a:pt x="12954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36004"/>
                  </a:lnTo>
                  <a:cubicBezTo>
                    <a:pt x="0" y="38576"/>
                    <a:pt x="2096" y="40577"/>
                    <a:pt x="4572" y="40577"/>
                  </a:cubicBezTo>
                  <a:cubicBezTo>
                    <a:pt x="7049" y="40577"/>
                    <a:pt x="9144" y="38481"/>
                    <a:pt x="9144" y="36004"/>
                  </a:cubicBezTo>
                  <a:lnTo>
                    <a:pt x="9144" y="28861"/>
                  </a:lnTo>
                  <a:lnTo>
                    <a:pt x="18098" y="39053"/>
                  </a:lnTo>
                  <a:cubicBezTo>
                    <a:pt x="19050" y="40100"/>
                    <a:pt x="20288" y="40577"/>
                    <a:pt x="21527" y="40577"/>
                  </a:cubicBezTo>
                  <a:cubicBezTo>
                    <a:pt x="22574" y="40577"/>
                    <a:pt x="23717" y="40196"/>
                    <a:pt x="24575" y="39434"/>
                  </a:cubicBezTo>
                  <a:cubicBezTo>
                    <a:pt x="26480" y="37719"/>
                    <a:pt x="26670" y="34862"/>
                    <a:pt x="24956" y="32956"/>
                  </a:cubicBezTo>
                  <a:lnTo>
                    <a:pt x="17621" y="24670"/>
                  </a:lnTo>
                  <a:cubicBezTo>
                    <a:pt x="22574" y="22860"/>
                    <a:pt x="26099" y="18193"/>
                    <a:pt x="26099" y="12763"/>
                  </a:cubicBezTo>
                  <a:lnTo>
                    <a:pt x="26099" y="12763"/>
                  </a:lnTo>
                  <a:close/>
                  <a:moveTo>
                    <a:pt x="9239" y="9144"/>
                  </a:moveTo>
                  <a:lnTo>
                    <a:pt x="12954" y="9144"/>
                  </a:lnTo>
                  <a:cubicBezTo>
                    <a:pt x="15145" y="9144"/>
                    <a:pt x="16955" y="10763"/>
                    <a:pt x="16955" y="12763"/>
                  </a:cubicBezTo>
                  <a:cubicBezTo>
                    <a:pt x="16955" y="14764"/>
                    <a:pt x="15145" y="16383"/>
                    <a:pt x="12954" y="16383"/>
                  </a:cubicBezTo>
                  <a:cubicBezTo>
                    <a:pt x="12097" y="16383"/>
                    <a:pt x="10668" y="16383"/>
                    <a:pt x="9239" y="16383"/>
                  </a:cubicBezTo>
                  <a:lnTo>
                    <a:pt x="9239" y="92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6" name="Google Shape;916;p29"/>
            <p:cNvGrpSpPr/>
            <p:nvPr/>
          </p:nvGrpSpPr>
          <p:grpSpPr>
            <a:xfrm>
              <a:off x="3341728" y="3194052"/>
              <a:ext cx="261831" cy="338976"/>
              <a:chOff x="4844319" y="4438650"/>
              <a:chExt cx="242863" cy="314420"/>
            </a:xfrm>
          </p:grpSpPr>
          <p:sp>
            <p:nvSpPr>
              <p:cNvPr id="917" name="Google Shape;917;p29"/>
              <p:cNvSpPr/>
              <p:nvPr/>
            </p:nvSpPr>
            <p:spPr>
              <a:xfrm>
                <a:off x="4889848" y="4502753"/>
                <a:ext cx="32004" cy="32003"/>
              </a:xfrm>
              <a:custGeom>
                <a:rect b="b" l="l" r="r" t="t"/>
                <a:pathLst>
                  <a:path extrusionOk="0" h="32003" w="32004">
                    <a:moveTo>
                      <a:pt x="32004" y="16002"/>
                    </a:moveTo>
                    <a:cubicBezTo>
                      <a:pt x="32004" y="7144"/>
                      <a:pt x="24860" y="0"/>
                      <a:pt x="16002" y="0"/>
                    </a:cubicBezTo>
                    <a:cubicBezTo>
                      <a:pt x="7144" y="0"/>
                      <a:pt x="0" y="7144"/>
                      <a:pt x="0" y="16002"/>
                    </a:cubicBezTo>
                    <a:cubicBezTo>
                      <a:pt x="0" y="24860"/>
                      <a:pt x="7144" y="32004"/>
                      <a:pt x="16002" y="32004"/>
                    </a:cubicBezTo>
                    <a:cubicBezTo>
                      <a:pt x="24860" y="32004"/>
                      <a:pt x="32004" y="24860"/>
                      <a:pt x="32004" y="16002"/>
                    </a:cubicBezTo>
                    <a:lnTo>
                      <a:pt x="32004" y="16002"/>
                    </a:lnTo>
                    <a:close/>
                    <a:moveTo>
                      <a:pt x="9144" y="16002"/>
                    </a:moveTo>
                    <a:cubicBezTo>
                      <a:pt x="9144" y="12287"/>
                      <a:pt x="12192" y="9239"/>
                      <a:pt x="15907" y="9239"/>
                    </a:cubicBezTo>
                    <a:cubicBezTo>
                      <a:pt x="19621" y="9239"/>
                      <a:pt x="22670" y="12287"/>
                      <a:pt x="22670" y="16002"/>
                    </a:cubicBezTo>
                    <a:cubicBezTo>
                      <a:pt x="22670" y="19717"/>
                      <a:pt x="19621" y="22765"/>
                      <a:pt x="15907" y="22765"/>
                    </a:cubicBezTo>
                    <a:cubicBezTo>
                      <a:pt x="12192" y="22765"/>
                      <a:pt x="9144" y="19717"/>
                      <a:pt x="9144" y="16002"/>
                    </a:cubicBezTo>
                    <a:lnTo>
                      <a:pt x="9144" y="160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29"/>
              <p:cNvSpPr/>
              <p:nvPr/>
            </p:nvSpPr>
            <p:spPr>
              <a:xfrm>
                <a:off x="4844319" y="4438650"/>
                <a:ext cx="242863" cy="314420"/>
              </a:xfrm>
              <a:custGeom>
                <a:rect b="b" l="l" r="r" t="t"/>
                <a:pathLst>
                  <a:path extrusionOk="0" h="314420" w="242863">
                    <a:moveTo>
                      <a:pt x="240030" y="43529"/>
                    </a:moveTo>
                    <a:cubicBezTo>
                      <a:pt x="237268" y="39814"/>
                      <a:pt x="233172" y="37719"/>
                      <a:pt x="228600" y="37719"/>
                    </a:cubicBezTo>
                    <a:lnTo>
                      <a:pt x="220980" y="37719"/>
                    </a:lnTo>
                    <a:lnTo>
                      <a:pt x="220980" y="24574"/>
                    </a:lnTo>
                    <a:cubicBezTo>
                      <a:pt x="220980" y="11049"/>
                      <a:pt x="209931" y="0"/>
                      <a:pt x="196501" y="0"/>
                    </a:cubicBezTo>
                    <a:lnTo>
                      <a:pt x="24575" y="0"/>
                    </a:lnTo>
                    <a:cubicBezTo>
                      <a:pt x="11049" y="0"/>
                      <a:pt x="0" y="11049"/>
                      <a:pt x="0" y="24574"/>
                    </a:cubicBezTo>
                    <a:lnTo>
                      <a:pt x="0" y="289846"/>
                    </a:lnTo>
                    <a:cubicBezTo>
                      <a:pt x="0" y="303371"/>
                      <a:pt x="11049" y="314420"/>
                      <a:pt x="24575" y="314420"/>
                    </a:cubicBezTo>
                    <a:lnTo>
                      <a:pt x="92012" y="314420"/>
                    </a:lnTo>
                    <a:cubicBezTo>
                      <a:pt x="94583" y="314420"/>
                      <a:pt x="96584" y="312325"/>
                      <a:pt x="96584" y="309848"/>
                    </a:cubicBezTo>
                    <a:cubicBezTo>
                      <a:pt x="96584" y="307372"/>
                      <a:pt x="94488" y="305276"/>
                      <a:pt x="92012" y="305276"/>
                    </a:cubicBezTo>
                    <a:lnTo>
                      <a:pt x="24575" y="305276"/>
                    </a:lnTo>
                    <a:cubicBezTo>
                      <a:pt x="16097" y="305276"/>
                      <a:pt x="9239" y="298418"/>
                      <a:pt x="9239" y="289941"/>
                    </a:cubicBezTo>
                    <a:lnTo>
                      <a:pt x="9239" y="24670"/>
                    </a:lnTo>
                    <a:cubicBezTo>
                      <a:pt x="9239" y="16193"/>
                      <a:pt x="16097" y="9335"/>
                      <a:pt x="24575" y="9335"/>
                    </a:cubicBezTo>
                    <a:lnTo>
                      <a:pt x="196501" y="9335"/>
                    </a:lnTo>
                    <a:cubicBezTo>
                      <a:pt x="204978" y="9335"/>
                      <a:pt x="211836" y="16193"/>
                      <a:pt x="211836" y="24670"/>
                    </a:cubicBezTo>
                    <a:lnTo>
                      <a:pt x="211836" y="155162"/>
                    </a:lnTo>
                    <a:cubicBezTo>
                      <a:pt x="211836" y="157734"/>
                      <a:pt x="213931" y="159734"/>
                      <a:pt x="216408" y="159734"/>
                    </a:cubicBezTo>
                    <a:cubicBezTo>
                      <a:pt x="218885" y="159734"/>
                      <a:pt x="220980" y="157639"/>
                      <a:pt x="220980" y="155162"/>
                    </a:cubicBezTo>
                    <a:lnTo>
                      <a:pt x="220980" y="124015"/>
                    </a:lnTo>
                    <a:lnTo>
                      <a:pt x="242221" y="56293"/>
                    </a:lnTo>
                    <a:cubicBezTo>
                      <a:pt x="243554" y="51911"/>
                      <a:pt x="242792" y="47339"/>
                      <a:pt x="240125" y="43624"/>
                    </a:cubicBezTo>
                    <a:lnTo>
                      <a:pt x="240125" y="43624"/>
                    </a:lnTo>
                    <a:close/>
                    <a:moveTo>
                      <a:pt x="233363" y="53435"/>
                    </a:moveTo>
                    <a:lnTo>
                      <a:pt x="220885" y="93154"/>
                    </a:lnTo>
                    <a:lnTo>
                      <a:pt x="220885" y="46958"/>
                    </a:lnTo>
                    <a:lnTo>
                      <a:pt x="228505" y="46958"/>
                    </a:lnTo>
                    <a:cubicBezTo>
                      <a:pt x="230124" y="46958"/>
                      <a:pt x="231648" y="47720"/>
                      <a:pt x="232601" y="49054"/>
                    </a:cubicBezTo>
                    <a:cubicBezTo>
                      <a:pt x="233553" y="50387"/>
                      <a:pt x="233839" y="52006"/>
                      <a:pt x="233363" y="53530"/>
                    </a:cubicBezTo>
                    <a:lnTo>
                      <a:pt x="233363" y="535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19" name="Google Shape;919;p29"/>
          <p:cNvGrpSpPr/>
          <p:nvPr/>
        </p:nvGrpSpPr>
        <p:grpSpPr>
          <a:xfrm>
            <a:off x="4908848" y="3193976"/>
            <a:ext cx="335376" cy="339096"/>
            <a:chOff x="4908848" y="3193976"/>
            <a:chExt cx="335376" cy="339096"/>
          </a:xfrm>
        </p:grpSpPr>
        <p:sp>
          <p:nvSpPr>
            <p:cNvPr id="920" name="Google Shape;920;p29"/>
            <p:cNvSpPr/>
            <p:nvPr/>
          </p:nvSpPr>
          <p:spPr>
            <a:xfrm>
              <a:off x="4908848" y="3193976"/>
              <a:ext cx="335376" cy="339096"/>
            </a:xfrm>
            <a:custGeom>
              <a:rect b="b" l="l" r="r" t="t"/>
              <a:pathLst>
                <a:path extrusionOk="0" h="314706" w="311254">
                  <a:moveTo>
                    <a:pt x="310730" y="257175"/>
                  </a:moveTo>
                  <a:lnTo>
                    <a:pt x="292251" y="148495"/>
                  </a:lnTo>
                  <a:cubicBezTo>
                    <a:pt x="289679" y="133160"/>
                    <a:pt x="276535" y="122111"/>
                    <a:pt x="260914" y="122111"/>
                  </a:cubicBezTo>
                  <a:lnTo>
                    <a:pt x="260628" y="122111"/>
                  </a:lnTo>
                  <a:lnTo>
                    <a:pt x="260628" y="66008"/>
                  </a:lnTo>
                  <a:cubicBezTo>
                    <a:pt x="260628" y="62198"/>
                    <a:pt x="258438" y="58864"/>
                    <a:pt x="255294" y="57245"/>
                  </a:cubicBezTo>
                  <a:lnTo>
                    <a:pt x="255294" y="25146"/>
                  </a:lnTo>
                  <a:cubicBezTo>
                    <a:pt x="260628" y="23622"/>
                    <a:pt x="264533" y="18669"/>
                    <a:pt x="264533" y="12859"/>
                  </a:cubicBezTo>
                  <a:cubicBezTo>
                    <a:pt x="264533" y="5810"/>
                    <a:pt x="258818" y="0"/>
                    <a:pt x="251675" y="0"/>
                  </a:cubicBezTo>
                  <a:lnTo>
                    <a:pt x="235482" y="0"/>
                  </a:lnTo>
                  <a:cubicBezTo>
                    <a:pt x="228434" y="0"/>
                    <a:pt x="222624" y="5715"/>
                    <a:pt x="222624" y="12859"/>
                  </a:cubicBezTo>
                  <a:cubicBezTo>
                    <a:pt x="222624" y="18669"/>
                    <a:pt x="226529" y="23622"/>
                    <a:pt x="231862" y="25146"/>
                  </a:cubicBezTo>
                  <a:lnTo>
                    <a:pt x="231862" y="57245"/>
                  </a:lnTo>
                  <a:cubicBezTo>
                    <a:pt x="228719" y="58864"/>
                    <a:pt x="226529" y="62198"/>
                    <a:pt x="226529" y="66008"/>
                  </a:cubicBezTo>
                  <a:lnTo>
                    <a:pt x="226529" y="122111"/>
                  </a:lnTo>
                  <a:lnTo>
                    <a:pt x="131660" y="122111"/>
                  </a:lnTo>
                  <a:lnTo>
                    <a:pt x="123087" y="106109"/>
                  </a:lnTo>
                  <a:cubicBezTo>
                    <a:pt x="122325" y="104585"/>
                    <a:pt x="122230" y="102965"/>
                    <a:pt x="122801" y="101346"/>
                  </a:cubicBezTo>
                  <a:cubicBezTo>
                    <a:pt x="123373" y="99727"/>
                    <a:pt x="124516" y="98584"/>
                    <a:pt x="126135" y="97917"/>
                  </a:cubicBezTo>
                  <a:lnTo>
                    <a:pt x="146709" y="89821"/>
                  </a:lnTo>
                  <a:cubicBezTo>
                    <a:pt x="151281" y="88011"/>
                    <a:pt x="154234" y="83725"/>
                    <a:pt x="154234" y="78772"/>
                  </a:cubicBezTo>
                  <a:cubicBezTo>
                    <a:pt x="154234" y="73819"/>
                    <a:pt x="151281" y="69532"/>
                    <a:pt x="146709" y="67723"/>
                  </a:cubicBezTo>
                  <a:lnTo>
                    <a:pt x="124230" y="58864"/>
                  </a:lnTo>
                  <a:cubicBezTo>
                    <a:pt x="121468" y="57721"/>
                    <a:pt x="119944" y="54673"/>
                    <a:pt x="120801" y="51816"/>
                  </a:cubicBezTo>
                  <a:lnTo>
                    <a:pt x="127850" y="28670"/>
                  </a:lnTo>
                  <a:cubicBezTo>
                    <a:pt x="129279" y="24003"/>
                    <a:pt x="127754" y="18955"/>
                    <a:pt x="123944" y="15907"/>
                  </a:cubicBezTo>
                  <a:cubicBezTo>
                    <a:pt x="120134" y="12859"/>
                    <a:pt x="114896" y="12478"/>
                    <a:pt x="110609" y="14859"/>
                  </a:cubicBezTo>
                  <a:lnTo>
                    <a:pt x="89654" y="26956"/>
                  </a:lnTo>
                  <a:cubicBezTo>
                    <a:pt x="87083" y="28480"/>
                    <a:pt x="83654" y="27718"/>
                    <a:pt x="81939" y="25241"/>
                  </a:cubicBezTo>
                  <a:lnTo>
                    <a:pt x="68223" y="5239"/>
                  </a:lnTo>
                  <a:cubicBezTo>
                    <a:pt x="65461" y="1238"/>
                    <a:pt x="60603" y="-762"/>
                    <a:pt x="55745" y="381"/>
                  </a:cubicBezTo>
                  <a:cubicBezTo>
                    <a:pt x="50983" y="1429"/>
                    <a:pt x="47363" y="5334"/>
                    <a:pt x="46696" y="10192"/>
                  </a:cubicBezTo>
                  <a:lnTo>
                    <a:pt x="43077" y="34099"/>
                  </a:lnTo>
                  <a:cubicBezTo>
                    <a:pt x="42601" y="37052"/>
                    <a:pt x="39934" y="39243"/>
                    <a:pt x="36886" y="39053"/>
                  </a:cubicBezTo>
                  <a:lnTo>
                    <a:pt x="12692" y="37243"/>
                  </a:lnTo>
                  <a:cubicBezTo>
                    <a:pt x="7835" y="36862"/>
                    <a:pt x="3262" y="39529"/>
                    <a:pt x="1167" y="43910"/>
                  </a:cubicBezTo>
                  <a:cubicBezTo>
                    <a:pt x="-929" y="48292"/>
                    <a:pt x="-166" y="53530"/>
                    <a:pt x="3167" y="57150"/>
                  </a:cubicBezTo>
                  <a:lnTo>
                    <a:pt x="19645" y="74962"/>
                  </a:lnTo>
                  <a:cubicBezTo>
                    <a:pt x="21360" y="76771"/>
                    <a:pt x="21646" y="79534"/>
                    <a:pt x="20503" y="81724"/>
                  </a:cubicBezTo>
                  <a:cubicBezTo>
                    <a:pt x="19265" y="83915"/>
                    <a:pt x="20027" y="86773"/>
                    <a:pt x="22312" y="88011"/>
                  </a:cubicBezTo>
                  <a:cubicBezTo>
                    <a:pt x="24503" y="89249"/>
                    <a:pt x="27361" y="88487"/>
                    <a:pt x="28599" y="86201"/>
                  </a:cubicBezTo>
                  <a:cubicBezTo>
                    <a:pt x="31742" y="80486"/>
                    <a:pt x="30885" y="73533"/>
                    <a:pt x="26504" y="68771"/>
                  </a:cubicBezTo>
                  <a:lnTo>
                    <a:pt x="10025" y="50959"/>
                  </a:lnTo>
                  <a:cubicBezTo>
                    <a:pt x="8882" y="49721"/>
                    <a:pt x="9359" y="48482"/>
                    <a:pt x="9549" y="48006"/>
                  </a:cubicBezTo>
                  <a:cubicBezTo>
                    <a:pt x="9740" y="47530"/>
                    <a:pt x="10502" y="46387"/>
                    <a:pt x="12121" y="46482"/>
                  </a:cubicBezTo>
                  <a:lnTo>
                    <a:pt x="36314" y="48196"/>
                  </a:lnTo>
                  <a:cubicBezTo>
                    <a:pt x="44029" y="48768"/>
                    <a:pt x="51078" y="43148"/>
                    <a:pt x="52221" y="35528"/>
                  </a:cubicBezTo>
                  <a:lnTo>
                    <a:pt x="55841" y="11621"/>
                  </a:lnTo>
                  <a:cubicBezTo>
                    <a:pt x="56126" y="10001"/>
                    <a:pt x="57365" y="9525"/>
                    <a:pt x="57841" y="9430"/>
                  </a:cubicBezTo>
                  <a:cubicBezTo>
                    <a:pt x="58412" y="9335"/>
                    <a:pt x="59746" y="9144"/>
                    <a:pt x="60603" y="10478"/>
                  </a:cubicBezTo>
                  <a:lnTo>
                    <a:pt x="74319" y="30480"/>
                  </a:lnTo>
                  <a:cubicBezTo>
                    <a:pt x="78701" y="36862"/>
                    <a:pt x="87464" y="38862"/>
                    <a:pt x="94131" y="35052"/>
                  </a:cubicBezTo>
                  <a:lnTo>
                    <a:pt x="115086" y="22955"/>
                  </a:lnTo>
                  <a:cubicBezTo>
                    <a:pt x="116515" y="22098"/>
                    <a:pt x="117658" y="22860"/>
                    <a:pt x="118039" y="23146"/>
                  </a:cubicBezTo>
                  <a:cubicBezTo>
                    <a:pt x="118420" y="23527"/>
                    <a:pt x="119372" y="24479"/>
                    <a:pt x="118896" y="26003"/>
                  </a:cubicBezTo>
                  <a:lnTo>
                    <a:pt x="111848" y="49149"/>
                  </a:lnTo>
                  <a:cubicBezTo>
                    <a:pt x="109562" y="56579"/>
                    <a:pt x="113467" y="64675"/>
                    <a:pt x="120706" y="67532"/>
                  </a:cubicBezTo>
                  <a:lnTo>
                    <a:pt x="143185" y="76390"/>
                  </a:lnTo>
                  <a:cubicBezTo>
                    <a:pt x="144709" y="76962"/>
                    <a:pt x="144899" y="78296"/>
                    <a:pt x="144899" y="78867"/>
                  </a:cubicBezTo>
                  <a:cubicBezTo>
                    <a:pt x="144899" y="79438"/>
                    <a:pt x="144709" y="80772"/>
                    <a:pt x="143185" y="81344"/>
                  </a:cubicBezTo>
                  <a:lnTo>
                    <a:pt x="122611" y="89440"/>
                  </a:lnTo>
                  <a:cubicBezTo>
                    <a:pt x="118610" y="90964"/>
                    <a:pt x="115467" y="94202"/>
                    <a:pt x="114038" y="98203"/>
                  </a:cubicBezTo>
                  <a:cubicBezTo>
                    <a:pt x="112610" y="102203"/>
                    <a:pt x="112895" y="106680"/>
                    <a:pt x="114896" y="110490"/>
                  </a:cubicBezTo>
                  <a:lnTo>
                    <a:pt x="142994" y="162878"/>
                  </a:lnTo>
                  <a:cubicBezTo>
                    <a:pt x="143375" y="163544"/>
                    <a:pt x="143280" y="164211"/>
                    <a:pt x="142613" y="164687"/>
                  </a:cubicBezTo>
                  <a:cubicBezTo>
                    <a:pt x="142042" y="165163"/>
                    <a:pt x="141375" y="165163"/>
                    <a:pt x="140804" y="164687"/>
                  </a:cubicBezTo>
                  <a:lnTo>
                    <a:pt x="95274" y="125921"/>
                  </a:lnTo>
                  <a:cubicBezTo>
                    <a:pt x="92036" y="123158"/>
                    <a:pt x="87749" y="121920"/>
                    <a:pt x="83558" y="122491"/>
                  </a:cubicBezTo>
                  <a:cubicBezTo>
                    <a:pt x="79367" y="123063"/>
                    <a:pt x="75557" y="125349"/>
                    <a:pt x="73176" y="128873"/>
                  </a:cubicBezTo>
                  <a:lnTo>
                    <a:pt x="60603" y="147256"/>
                  </a:lnTo>
                  <a:cubicBezTo>
                    <a:pt x="59651" y="148590"/>
                    <a:pt x="58317" y="148495"/>
                    <a:pt x="57841" y="148304"/>
                  </a:cubicBezTo>
                  <a:cubicBezTo>
                    <a:pt x="57269" y="148209"/>
                    <a:pt x="56031" y="147733"/>
                    <a:pt x="55841" y="146113"/>
                  </a:cubicBezTo>
                  <a:lnTo>
                    <a:pt x="52221" y="122206"/>
                  </a:lnTo>
                  <a:cubicBezTo>
                    <a:pt x="51078" y="114490"/>
                    <a:pt x="44029" y="108966"/>
                    <a:pt x="36314" y="109538"/>
                  </a:cubicBezTo>
                  <a:lnTo>
                    <a:pt x="12121" y="111347"/>
                  </a:lnTo>
                  <a:cubicBezTo>
                    <a:pt x="10502" y="111443"/>
                    <a:pt x="9740" y="110299"/>
                    <a:pt x="9549" y="109823"/>
                  </a:cubicBezTo>
                  <a:cubicBezTo>
                    <a:pt x="9359" y="109347"/>
                    <a:pt x="8882" y="108109"/>
                    <a:pt x="10025" y="106871"/>
                  </a:cubicBezTo>
                  <a:lnTo>
                    <a:pt x="14312" y="102203"/>
                  </a:lnTo>
                  <a:cubicBezTo>
                    <a:pt x="16026" y="100298"/>
                    <a:pt x="15931" y="97441"/>
                    <a:pt x="14026" y="95726"/>
                  </a:cubicBezTo>
                  <a:cubicBezTo>
                    <a:pt x="12121" y="94012"/>
                    <a:pt x="9263" y="94107"/>
                    <a:pt x="7549" y="96012"/>
                  </a:cubicBezTo>
                  <a:lnTo>
                    <a:pt x="3262" y="100679"/>
                  </a:lnTo>
                  <a:cubicBezTo>
                    <a:pt x="-71" y="104299"/>
                    <a:pt x="-833" y="109442"/>
                    <a:pt x="1262" y="113919"/>
                  </a:cubicBezTo>
                  <a:cubicBezTo>
                    <a:pt x="3358" y="118301"/>
                    <a:pt x="7930" y="120968"/>
                    <a:pt x="12787" y="120587"/>
                  </a:cubicBezTo>
                  <a:lnTo>
                    <a:pt x="36981" y="118872"/>
                  </a:lnTo>
                  <a:cubicBezTo>
                    <a:pt x="39934" y="118681"/>
                    <a:pt x="42696" y="120777"/>
                    <a:pt x="43172" y="123825"/>
                  </a:cubicBezTo>
                  <a:lnTo>
                    <a:pt x="46792" y="147733"/>
                  </a:lnTo>
                  <a:cubicBezTo>
                    <a:pt x="47554" y="152590"/>
                    <a:pt x="51078" y="156401"/>
                    <a:pt x="55841" y="157544"/>
                  </a:cubicBezTo>
                  <a:cubicBezTo>
                    <a:pt x="60603" y="158591"/>
                    <a:pt x="65461" y="156686"/>
                    <a:pt x="68318" y="152686"/>
                  </a:cubicBezTo>
                  <a:lnTo>
                    <a:pt x="80891" y="134303"/>
                  </a:lnTo>
                  <a:cubicBezTo>
                    <a:pt x="81844" y="132969"/>
                    <a:pt x="83273" y="132016"/>
                    <a:pt x="84892" y="131826"/>
                  </a:cubicBezTo>
                  <a:cubicBezTo>
                    <a:pt x="86511" y="131636"/>
                    <a:pt x="88130" y="132112"/>
                    <a:pt x="89369" y="133160"/>
                  </a:cubicBezTo>
                  <a:lnTo>
                    <a:pt x="90035" y="133731"/>
                  </a:lnTo>
                  <a:cubicBezTo>
                    <a:pt x="86416" y="138017"/>
                    <a:pt x="84035" y="143256"/>
                    <a:pt x="83082" y="148780"/>
                  </a:cubicBezTo>
                  <a:lnTo>
                    <a:pt x="64604" y="257461"/>
                  </a:lnTo>
                  <a:cubicBezTo>
                    <a:pt x="63079" y="266700"/>
                    <a:pt x="65651" y="276130"/>
                    <a:pt x="71652" y="283273"/>
                  </a:cubicBezTo>
                  <a:cubicBezTo>
                    <a:pt x="76700" y="289274"/>
                    <a:pt x="83654" y="293084"/>
                    <a:pt x="91274" y="294227"/>
                  </a:cubicBezTo>
                  <a:lnTo>
                    <a:pt x="91274" y="301276"/>
                  </a:lnTo>
                  <a:cubicBezTo>
                    <a:pt x="91274" y="308610"/>
                    <a:pt x="97274" y="314611"/>
                    <a:pt x="104609" y="314611"/>
                  </a:cubicBezTo>
                  <a:lnTo>
                    <a:pt x="114991" y="314611"/>
                  </a:lnTo>
                  <a:cubicBezTo>
                    <a:pt x="122325" y="314611"/>
                    <a:pt x="128326" y="308610"/>
                    <a:pt x="128326" y="301276"/>
                  </a:cubicBezTo>
                  <a:lnTo>
                    <a:pt x="128326" y="294513"/>
                  </a:lnTo>
                  <a:lnTo>
                    <a:pt x="134327" y="294513"/>
                  </a:lnTo>
                  <a:cubicBezTo>
                    <a:pt x="136899" y="294513"/>
                    <a:pt x="138898" y="292418"/>
                    <a:pt x="138898" y="289941"/>
                  </a:cubicBezTo>
                  <a:cubicBezTo>
                    <a:pt x="138898" y="287464"/>
                    <a:pt x="136803" y="285369"/>
                    <a:pt x="134327" y="285369"/>
                  </a:cubicBezTo>
                  <a:lnTo>
                    <a:pt x="95941" y="285369"/>
                  </a:lnTo>
                  <a:cubicBezTo>
                    <a:pt x="95941" y="285369"/>
                    <a:pt x="95941" y="285369"/>
                    <a:pt x="95941" y="285369"/>
                  </a:cubicBezTo>
                  <a:cubicBezTo>
                    <a:pt x="89273" y="285369"/>
                    <a:pt x="83082" y="282416"/>
                    <a:pt x="78701" y="277368"/>
                  </a:cubicBezTo>
                  <a:cubicBezTo>
                    <a:pt x="74414" y="272320"/>
                    <a:pt x="72604" y="265652"/>
                    <a:pt x="73748" y="259080"/>
                  </a:cubicBezTo>
                  <a:lnTo>
                    <a:pt x="92226" y="150400"/>
                  </a:lnTo>
                  <a:cubicBezTo>
                    <a:pt x="92893" y="146495"/>
                    <a:pt x="94607" y="142780"/>
                    <a:pt x="97179" y="139732"/>
                  </a:cubicBezTo>
                  <a:lnTo>
                    <a:pt x="120991" y="160020"/>
                  </a:lnTo>
                  <a:cubicBezTo>
                    <a:pt x="107942" y="169640"/>
                    <a:pt x="100799" y="181737"/>
                    <a:pt x="100799" y="194691"/>
                  </a:cubicBezTo>
                  <a:cubicBezTo>
                    <a:pt x="100799" y="209550"/>
                    <a:pt x="110133" y="223266"/>
                    <a:pt x="127183" y="233363"/>
                  </a:cubicBezTo>
                  <a:cubicBezTo>
                    <a:pt x="143471" y="243078"/>
                    <a:pt x="164902" y="248412"/>
                    <a:pt x="187762" y="248412"/>
                  </a:cubicBezTo>
                  <a:cubicBezTo>
                    <a:pt x="210622" y="248412"/>
                    <a:pt x="232053" y="243078"/>
                    <a:pt x="248341" y="233363"/>
                  </a:cubicBezTo>
                  <a:cubicBezTo>
                    <a:pt x="265295" y="223171"/>
                    <a:pt x="274725" y="209455"/>
                    <a:pt x="274725" y="194691"/>
                  </a:cubicBezTo>
                  <a:cubicBezTo>
                    <a:pt x="274725" y="179927"/>
                    <a:pt x="265391" y="166116"/>
                    <a:pt x="248341" y="156020"/>
                  </a:cubicBezTo>
                  <a:cubicBezTo>
                    <a:pt x="232053" y="146304"/>
                    <a:pt x="210622" y="140970"/>
                    <a:pt x="187762" y="140970"/>
                  </a:cubicBezTo>
                  <a:cubicBezTo>
                    <a:pt x="172807" y="140970"/>
                    <a:pt x="158234" y="143256"/>
                    <a:pt x="145375" y="147733"/>
                  </a:cubicBezTo>
                  <a:lnTo>
                    <a:pt x="136803" y="131731"/>
                  </a:lnTo>
                  <a:lnTo>
                    <a:pt x="261009" y="131731"/>
                  </a:lnTo>
                  <a:cubicBezTo>
                    <a:pt x="272058" y="131731"/>
                    <a:pt x="281393" y="139637"/>
                    <a:pt x="283202" y="150495"/>
                  </a:cubicBezTo>
                  <a:lnTo>
                    <a:pt x="301681" y="259175"/>
                  </a:lnTo>
                  <a:cubicBezTo>
                    <a:pt x="302824" y="265747"/>
                    <a:pt x="301014" y="272415"/>
                    <a:pt x="296728" y="277463"/>
                  </a:cubicBezTo>
                  <a:cubicBezTo>
                    <a:pt x="292441" y="282512"/>
                    <a:pt x="286155" y="285464"/>
                    <a:pt x="279487" y="285464"/>
                  </a:cubicBezTo>
                  <a:cubicBezTo>
                    <a:pt x="279487" y="285464"/>
                    <a:pt x="279487" y="285464"/>
                    <a:pt x="279487" y="285464"/>
                  </a:cubicBezTo>
                  <a:lnTo>
                    <a:pt x="155949" y="285464"/>
                  </a:lnTo>
                  <a:cubicBezTo>
                    <a:pt x="153377" y="285464"/>
                    <a:pt x="151376" y="287560"/>
                    <a:pt x="151376" y="290036"/>
                  </a:cubicBezTo>
                  <a:cubicBezTo>
                    <a:pt x="151376" y="292513"/>
                    <a:pt x="153472" y="294608"/>
                    <a:pt x="155949" y="294608"/>
                  </a:cubicBezTo>
                  <a:lnTo>
                    <a:pt x="247103" y="294608"/>
                  </a:lnTo>
                  <a:lnTo>
                    <a:pt x="247103" y="301371"/>
                  </a:lnTo>
                  <a:cubicBezTo>
                    <a:pt x="247103" y="308705"/>
                    <a:pt x="253104" y="314706"/>
                    <a:pt x="260437" y="314706"/>
                  </a:cubicBezTo>
                  <a:lnTo>
                    <a:pt x="270820" y="314706"/>
                  </a:lnTo>
                  <a:cubicBezTo>
                    <a:pt x="278154" y="314706"/>
                    <a:pt x="284155" y="308705"/>
                    <a:pt x="284155" y="301371"/>
                  </a:cubicBezTo>
                  <a:lnTo>
                    <a:pt x="284155" y="294322"/>
                  </a:lnTo>
                  <a:cubicBezTo>
                    <a:pt x="291775" y="293180"/>
                    <a:pt x="298728" y="289370"/>
                    <a:pt x="303776" y="283369"/>
                  </a:cubicBezTo>
                  <a:cubicBezTo>
                    <a:pt x="309777" y="276225"/>
                    <a:pt x="312349" y="266795"/>
                    <a:pt x="310825" y="257556"/>
                  </a:cubicBezTo>
                  <a:lnTo>
                    <a:pt x="310825" y="257556"/>
                  </a:lnTo>
                  <a:close/>
                  <a:moveTo>
                    <a:pt x="119277" y="300990"/>
                  </a:moveTo>
                  <a:cubicBezTo>
                    <a:pt x="119277" y="303276"/>
                    <a:pt x="117467" y="305086"/>
                    <a:pt x="115181" y="305086"/>
                  </a:cubicBezTo>
                  <a:lnTo>
                    <a:pt x="104799" y="305086"/>
                  </a:lnTo>
                  <a:cubicBezTo>
                    <a:pt x="102513" y="305086"/>
                    <a:pt x="100703" y="303276"/>
                    <a:pt x="100703" y="300990"/>
                  </a:cubicBezTo>
                  <a:lnTo>
                    <a:pt x="100703" y="294227"/>
                  </a:lnTo>
                  <a:lnTo>
                    <a:pt x="119277" y="294227"/>
                  </a:lnTo>
                  <a:lnTo>
                    <a:pt x="119277" y="300990"/>
                  </a:lnTo>
                  <a:close/>
                  <a:moveTo>
                    <a:pt x="143756" y="230981"/>
                  </a:moveTo>
                  <a:lnTo>
                    <a:pt x="231767" y="230981"/>
                  </a:lnTo>
                  <a:cubicBezTo>
                    <a:pt x="218909" y="236125"/>
                    <a:pt x="203669" y="238887"/>
                    <a:pt x="187762" y="238887"/>
                  </a:cubicBezTo>
                  <a:cubicBezTo>
                    <a:pt x="171855" y="238887"/>
                    <a:pt x="156615" y="236125"/>
                    <a:pt x="143756" y="230981"/>
                  </a:cubicBezTo>
                  <a:lnTo>
                    <a:pt x="143756" y="230981"/>
                  </a:lnTo>
                  <a:close/>
                  <a:moveTo>
                    <a:pt x="248722" y="221742"/>
                  </a:moveTo>
                  <a:lnTo>
                    <a:pt x="126802" y="221742"/>
                  </a:lnTo>
                  <a:cubicBezTo>
                    <a:pt x="121658" y="218027"/>
                    <a:pt x="117658" y="213931"/>
                    <a:pt x="114896" y="209645"/>
                  </a:cubicBezTo>
                  <a:lnTo>
                    <a:pt x="260628" y="209645"/>
                  </a:lnTo>
                  <a:cubicBezTo>
                    <a:pt x="257866" y="213931"/>
                    <a:pt x="253865" y="218027"/>
                    <a:pt x="248722" y="221742"/>
                  </a:cubicBezTo>
                  <a:lnTo>
                    <a:pt x="248722" y="221742"/>
                  </a:lnTo>
                  <a:close/>
                  <a:moveTo>
                    <a:pt x="260628" y="179070"/>
                  </a:moveTo>
                  <a:lnTo>
                    <a:pt x="242054" y="179070"/>
                  </a:lnTo>
                  <a:cubicBezTo>
                    <a:pt x="239482" y="179070"/>
                    <a:pt x="237482" y="181165"/>
                    <a:pt x="237482" y="183642"/>
                  </a:cubicBezTo>
                  <a:cubicBezTo>
                    <a:pt x="237482" y="186119"/>
                    <a:pt x="239578" y="188214"/>
                    <a:pt x="242054" y="188214"/>
                  </a:cubicBezTo>
                  <a:lnTo>
                    <a:pt x="264724" y="188214"/>
                  </a:lnTo>
                  <a:cubicBezTo>
                    <a:pt x="265200" y="190214"/>
                    <a:pt x="265486" y="192214"/>
                    <a:pt x="265486" y="194310"/>
                  </a:cubicBezTo>
                  <a:cubicBezTo>
                    <a:pt x="265486" y="196405"/>
                    <a:pt x="265200" y="198406"/>
                    <a:pt x="264724" y="200406"/>
                  </a:cubicBezTo>
                  <a:lnTo>
                    <a:pt x="110895" y="200406"/>
                  </a:lnTo>
                  <a:cubicBezTo>
                    <a:pt x="110419" y="198406"/>
                    <a:pt x="110133" y="196405"/>
                    <a:pt x="110133" y="194310"/>
                  </a:cubicBezTo>
                  <a:cubicBezTo>
                    <a:pt x="110133" y="192214"/>
                    <a:pt x="110419" y="190214"/>
                    <a:pt x="110895" y="188214"/>
                  </a:cubicBezTo>
                  <a:lnTo>
                    <a:pt x="220623" y="188214"/>
                  </a:lnTo>
                  <a:cubicBezTo>
                    <a:pt x="223195" y="188214"/>
                    <a:pt x="225195" y="186119"/>
                    <a:pt x="225195" y="183642"/>
                  </a:cubicBezTo>
                  <a:cubicBezTo>
                    <a:pt x="225195" y="181165"/>
                    <a:pt x="223100" y="179070"/>
                    <a:pt x="220623" y="179070"/>
                  </a:cubicBezTo>
                  <a:lnTo>
                    <a:pt x="114896" y="179070"/>
                  </a:lnTo>
                  <a:cubicBezTo>
                    <a:pt x="117944" y="174307"/>
                    <a:pt x="122516" y="169831"/>
                    <a:pt x="128326" y="165830"/>
                  </a:cubicBezTo>
                  <a:lnTo>
                    <a:pt x="135089" y="171545"/>
                  </a:lnTo>
                  <a:cubicBezTo>
                    <a:pt x="137089" y="173260"/>
                    <a:pt x="139565" y="174117"/>
                    <a:pt x="141946" y="174117"/>
                  </a:cubicBezTo>
                  <a:cubicBezTo>
                    <a:pt x="144328" y="174117"/>
                    <a:pt x="146614" y="173355"/>
                    <a:pt x="148614" y="171736"/>
                  </a:cubicBezTo>
                  <a:cubicBezTo>
                    <a:pt x="150233" y="170402"/>
                    <a:pt x="151376" y="168688"/>
                    <a:pt x="152043" y="166878"/>
                  </a:cubicBezTo>
                  <a:lnTo>
                    <a:pt x="248722" y="166878"/>
                  </a:lnTo>
                  <a:cubicBezTo>
                    <a:pt x="253865" y="170593"/>
                    <a:pt x="257866" y="174688"/>
                    <a:pt x="260628" y="178975"/>
                  </a:cubicBezTo>
                  <a:lnTo>
                    <a:pt x="260628" y="178975"/>
                  </a:lnTo>
                  <a:close/>
                  <a:moveTo>
                    <a:pt x="187762" y="149828"/>
                  </a:moveTo>
                  <a:cubicBezTo>
                    <a:pt x="203764" y="149828"/>
                    <a:pt x="218909" y="152590"/>
                    <a:pt x="231767" y="157734"/>
                  </a:cubicBezTo>
                  <a:lnTo>
                    <a:pt x="150900" y="157734"/>
                  </a:lnTo>
                  <a:lnTo>
                    <a:pt x="149757" y="155543"/>
                  </a:lnTo>
                  <a:cubicBezTo>
                    <a:pt x="161378" y="151733"/>
                    <a:pt x="174332" y="149733"/>
                    <a:pt x="187762" y="149733"/>
                  </a:cubicBezTo>
                  <a:lnTo>
                    <a:pt x="187762" y="149733"/>
                  </a:lnTo>
                  <a:close/>
                  <a:moveTo>
                    <a:pt x="246150" y="25622"/>
                  </a:moveTo>
                  <a:lnTo>
                    <a:pt x="246150" y="56102"/>
                  </a:lnTo>
                  <a:lnTo>
                    <a:pt x="241197" y="56102"/>
                  </a:lnTo>
                  <a:lnTo>
                    <a:pt x="241197" y="25622"/>
                  </a:lnTo>
                  <a:lnTo>
                    <a:pt x="246150" y="25622"/>
                  </a:lnTo>
                  <a:close/>
                  <a:moveTo>
                    <a:pt x="235577" y="9239"/>
                  </a:moveTo>
                  <a:lnTo>
                    <a:pt x="251770" y="9239"/>
                  </a:lnTo>
                  <a:cubicBezTo>
                    <a:pt x="253770" y="9239"/>
                    <a:pt x="255390" y="10859"/>
                    <a:pt x="255390" y="12859"/>
                  </a:cubicBezTo>
                  <a:cubicBezTo>
                    <a:pt x="255390" y="14859"/>
                    <a:pt x="253770" y="16478"/>
                    <a:pt x="251770" y="16478"/>
                  </a:cubicBezTo>
                  <a:lnTo>
                    <a:pt x="235577" y="16478"/>
                  </a:lnTo>
                  <a:cubicBezTo>
                    <a:pt x="233577" y="16478"/>
                    <a:pt x="231958" y="14859"/>
                    <a:pt x="231958" y="12859"/>
                  </a:cubicBezTo>
                  <a:cubicBezTo>
                    <a:pt x="231958" y="10859"/>
                    <a:pt x="233577" y="9239"/>
                    <a:pt x="235577" y="9239"/>
                  </a:cubicBezTo>
                  <a:lnTo>
                    <a:pt x="235577" y="9239"/>
                  </a:lnTo>
                  <a:close/>
                  <a:moveTo>
                    <a:pt x="235958" y="66008"/>
                  </a:moveTo>
                  <a:cubicBezTo>
                    <a:pt x="235958" y="66008"/>
                    <a:pt x="236244" y="65341"/>
                    <a:pt x="236625" y="65341"/>
                  </a:cubicBezTo>
                  <a:lnTo>
                    <a:pt x="250722" y="65341"/>
                  </a:lnTo>
                  <a:cubicBezTo>
                    <a:pt x="250722" y="65341"/>
                    <a:pt x="251389" y="65627"/>
                    <a:pt x="251389" y="66008"/>
                  </a:cubicBezTo>
                  <a:lnTo>
                    <a:pt x="251389" y="122111"/>
                  </a:lnTo>
                  <a:lnTo>
                    <a:pt x="235863" y="122111"/>
                  </a:lnTo>
                  <a:lnTo>
                    <a:pt x="235863" y="66008"/>
                  </a:lnTo>
                  <a:close/>
                  <a:moveTo>
                    <a:pt x="270725" y="305086"/>
                  </a:moveTo>
                  <a:lnTo>
                    <a:pt x="260342" y="305086"/>
                  </a:lnTo>
                  <a:cubicBezTo>
                    <a:pt x="258056" y="305086"/>
                    <a:pt x="256246" y="303276"/>
                    <a:pt x="256246" y="300990"/>
                  </a:cubicBezTo>
                  <a:lnTo>
                    <a:pt x="256246" y="294227"/>
                  </a:lnTo>
                  <a:lnTo>
                    <a:pt x="274820" y="294227"/>
                  </a:lnTo>
                  <a:lnTo>
                    <a:pt x="274820" y="300990"/>
                  </a:lnTo>
                  <a:cubicBezTo>
                    <a:pt x="274820" y="303276"/>
                    <a:pt x="273011" y="305086"/>
                    <a:pt x="270725" y="305086"/>
                  </a:cubicBezTo>
                  <a:lnTo>
                    <a:pt x="270725" y="3050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9"/>
            <p:cNvSpPr/>
            <p:nvPr/>
          </p:nvSpPr>
          <p:spPr>
            <a:xfrm>
              <a:off x="4998932" y="3446381"/>
              <a:ext cx="48442" cy="48442"/>
            </a:xfrm>
            <a:custGeom>
              <a:rect b="b" l="l" r="r" t="t"/>
              <a:pathLst>
                <a:path extrusionOk="0" h="44958" w="44958">
                  <a:moveTo>
                    <a:pt x="22479" y="0"/>
                  </a:moveTo>
                  <a:cubicBezTo>
                    <a:pt x="10096" y="0"/>
                    <a:pt x="0" y="10097"/>
                    <a:pt x="0" y="22479"/>
                  </a:cubicBezTo>
                  <a:cubicBezTo>
                    <a:pt x="0" y="34862"/>
                    <a:pt x="10096" y="44958"/>
                    <a:pt x="22479" y="44958"/>
                  </a:cubicBezTo>
                  <a:cubicBezTo>
                    <a:pt x="34862" y="44958"/>
                    <a:pt x="44958" y="34862"/>
                    <a:pt x="44958" y="22479"/>
                  </a:cubicBezTo>
                  <a:cubicBezTo>
                    <a:pt x="44958" y="10097"/>
                    <a:pt x="34862" y="0"/>
                    <a:pt x="22479" y="0"/>
                  </a:cubicBezTo>
                  <a:lnTo>
                    <a:pt x="22479" y="0"/>
                  </a:lnTo>
                  <a:close/>
                  <a:moveTo>
                    <a:pt x="22479" y="35719"/>
                  </a:moveTo>
                  <a:cubicBezTo>
                    <a:pt x="15145" y="35719"/>
                    <a:pt x="9239" y="29813"/>
                    <a:pt x="9239" y="22479"/>
                  </a:cubicBezTo>
                  <a:cubicBezTo>
                    <a:pt x="9239" y="15145"/>
                    <a:pt x="15145" y="9239"/>
                    <a:pt x="22479" y="9239"/>
                  </a:cubicBezTo>
                  <a:cubicBezTo>
                    <a:pt x="29813" y="9239"/>
                    <a:pt x="35718" y="15145"/>
                    <a:pt x="35718" y="22479"/>
                  </a:cubicBezTo>
                  <a:cubicBezTo>
                    <a:pt x="35718" y="29813"/>
                    <a:pt x="29813" y="35719"/>
                    <a:pt x="22479" y="35719"/>
                  </a:cubicBezTo>
                  <a:lnTo>
                    <a:pt x="22479" y="357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29"/>
            <p:cNvSpPr/>
            <p:nvPr/>
          </p:nvSpPr>
          <p:spPr>
            <a:xfrm>
              <a:off x="5175144" y="3446381"/>
              <a:ext cx="48441" cy="48442"/>
            </a:xfrm>
            <a:custGeom>
              <a:rect b="b" l="l" r="r" t="t"/>
              <a:pathLst>
                <a:path extrusionOk="0" h="44958" w="44957">
                  <a:moveTo>
                    <a:pt x="22479" y="44958"/>
                  </a:moveTo>
                  <a:cubicBezTo>
                    <a:pt x="34861" y="44958"/>
                    <a:pt x="44958" y="34862"/>
                    <a:pt x="44958" y="22479"/>
                  </a:cubicBezTo>
                  <a:cubicBezTo>
                    <a:pt x="44958" y="10097"/>
                    <a:pt x="34861" y="0"/>
                    <a:pt x="22479" y="0"/>
                  </a:cubicBezTo>
                  <a:cubicBezTo>
                    <a:pt x="10096" y="0"/>
                    <a:pt x="0" y="10097"/>
                    <a:pt x="0" y="22479"/>
                  </a:cubicBezTo>
                  <a:cubicBezTo>
                    <a:pt x="0" y="34862"/>
                    <a:pt x="10096" y="44958"/>
                    <a:pt x="22479" y="44958"/>
                  </a:cubicBezTo>
                  <a:lnTo>
                    <a:pt x="22479" y="44958"/>
                  </a:lnTo>
                  <a:close/>
                  <a:moveTo>
                    <a:pt x="22479" y="9239"/>
                  </a:moveTo>
                  <a:cubicBezTo>
                    <a:pt x="29813" y="9239"/>
                    <a:pt x="35719" y="15145"/>
                    <a:pt x="35719" y="22479"/>
                  </a:cubicBezTo>
                  <a:cubicBezTo>
                    <a:pt x="35719" y="29813"/>
                    <a:pt x="29813" y="35719"/>
                    <a:pt x="22479" y="35719"/>
                  </a:cubicBezTo>
                  <a:cubicBezTo>
                    <a:pt x="15144" y="35719"/>
                    <a:pt x="9239" y="29813"/>
                    <a:pt x="9239" y="22479"/>
                  </a:cubicBezTo>
                  <a:cubicBezTo>
                    <a:pt x="9239" y="15145"/>
                    <a:pt x="15144" y="9239"/>
                    <a:pt x="22479" y="9239"/>
                  </a:cubicBezTo>
                  <a:lnTo>
                    <a:pt x="22479" y="92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29"/>
            <p:cNvSpPr/>
            <p:nvPr/>
          </p:nvSpPr>
          <p:spPr>
            <a:xfrm>
              <a:off x="4982912" y="3251994"/>
              <a:ext cx="9852" cy="36536"/>
            </a:xfrm>
            <a:custGeom>
              <a:rect b="b" l="l" r="r" t="t"/>
              <a:pathLst>
                <a:path extrusionOk="0" h="33908" w="9143">
                  <a:moveTo>
                    <a:pt x="4572" y="33909"/>
                  </a:moveTo>
                  <a:cubicBezTo>
                    <a:pt x="7144" y="33909"/>
                    <a:pt x="9144" y="31813"/>
                    <a:pt x="9144" y="29337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29337"/>
                  </a:lnTo>
                  <a:cubicBezTo>
                    <a:pt x="0" y="31909"/>
                    <a:pt x="2096" y="33909"/>
                    <a:pt x="4572" y="33909"/>
                  </a:cubicBezTo>
                  <a:lnTo>
                    <a:pt x="4572" y="339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29"/>
            <p:cNvSpPr/>
            <p:nvPr/>
          </p:nvSpPr>
          <p:spPr>
            <a:xfrm>
              <a:off x="4982809" y="3300154"/>
              <a:ext cx="9852" cy="10263"/>
            </a:xfrm>
            <a:custGeom>
              <a:rect b="b" l="l" r="r" t="t"/>
              <a:pathLst>
                <a:path extrusionOk="0" h="9525" w="9143">
                  <a:moveTo>
                    <a:pt x="0" y="4953"/>
                  </a:moveTo>
                  <a:cubicBezTo>
                    <a:pt x="0" y="7525"/>
                    <a:pt x="2096" y="9525"/>
                    <a:pt x="4572" y="9525"/>
                  </a:cubicBezTo>
                  <a:cubicBezTo>
                    <a:pt x="7048" y="9525"/>
                    <a:pt x="9144" y="7429"/>
                    <a:pt x="9144" y="4953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49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5" name="Google Shape;925;p29"/>
          <p:cNvGrpSpPr/>
          <p:nvPr/>
        </p:nvGrpSpPr>
        <p:grpSpPr>
          <a:xfrm>
            <a:off x="7313511" y="3194797"/>
            <a:ext cx="338974" cy="296606"/>
            <a:chOff x="7313511" y="3194797"/>
            <a:chExt cx="338974" cy="296606"/>
          </a:xfrm>
        </p:grpSpPr>
        <p:sp>
          <p:nvSpPr>
            <p:cNvPr id="926" name="Google Shape;926;p29"/>
            <p:cNvSpPr/>
            <p:nvPr/>
          </p:nvSpPr>
          <p:spPr>
            <a:xfrm>
              <a:off x="7383748" y="3298101"/>
              <a:ext cx="43105" cy="57370"/>
            </a:xfrm>
            <a:custGeom>
              <a:rect b="b" l="l" r="r" t="t"/>
              <a:pathLst>
                <a:path extrusionOk="0" h="53244" w="40005">
                  <a:moveTo>
                    <a:pt x="3239" y="286"/>
                  </a:moveTo>
                  <a:cubicBezTo>
                    <a:pt x="1334" y="857"/>
                    <a:pt x="0" y="2667"/>
                    <a:pt x="0" y="4667"/>
                  </a:cubicBezTo>
                  <a:lnTo>
                    <a:pt x="0" y="48673"/>
                  </a:lnTo>
                  <a:cubicBezTo>
                    <a:pt x="0" y="51244"/>
                    <a:pt x="2096" y="53245"/>
                    <a:pt x="4572" y="53245"/>
                  </a:cubicBezTo>
                  <a:cubicBezTo>
                    <a:pt x="7049" y="53245"/>
                    <a:pt x="9144" y="51149"/>
                    <a:pt x="9144" y="48673"/>
                  </a:cubicBezTo>
                  <a:lnTo>
                    <a:pt x="9144" y="19431"/>
                  </a:lnTo>
                  <a:lnTo>
                    <a:pt x="30480" y="50387"/>
                  </a:lnTo>
                  <a:cubicBezTo>
                    <a:pt x="31909" y="52388"/>
                    <a:pt x="34195" y="53245"/>
                    <a:pt x="36386" y="52578"/>
                  </a:cubicBezTo>
                  <a:cubicBezTo>
                    <a:pt x="38577" y="51911"/>
                    <a:pt x="40005" y="49816"/>
                    <a:pt x="40005" y="47149"/>
                  </a:cubicBezTo>
                  <a:lnTo>
                    <a:pt x="39624" y="4572"/>
                  </a:lnTo>
                  <a:cubicBezTo>
                    <a:pt x="39624" y="2000"/>
                    <a:pt x="37529" y="0"/>
                    <a:pt x="35053" y="0"/>
                  </a:cubicBezTo>
                  <a:lnTo>
                    <a:pt x="35053" y="0"/>
                  </a:lnTo>
                  <a:cubicBezTo>
                    <a:pt x="32481" y="0"/>
                    <a:pt x="30480" y="2095"/>
                    <a:pt x="30480" y="4667"/>
                  </a:cubicBezTo>
                  <a:lnTo>
                    <a:pt x="30766" y="34480"/>
                  </a:lnTo>
                  <a:lnTo>
                    <a:pt x="8382" y="2095"/>
                  </a:lnTo>
                  <a:cubicBezTo>
                    <a:pt x="7239" y="476"/>
                    <a:pt x="5144" y="-286"/>
                    <a:pt x="3239" y="286"/>
                  </a:cubicBezTo>
                  <a:lnTo>
                    <a:pt x="3239" y="2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29"/>
            <p:cNvSpPr/>
            <p:nvPr/>
          </p:nvSpPr>
          <p:spPr>
            <a:xfrm>
              <a:off x="7438789" y="3298511"/>
              <a:ext cx="29659" cy="56858"/>
            </a:xfrm>
            <a:custGeom>
              <a:rect b="b" l="l" r="r" t="t"/>
              <a:pathLst>
                <a:path extrusionOk="0" h="52768" w="27526">
                  <a:moveTo>
                    <a:pt x="22955" y="9144"/>
                  </a:moveTo>
                  <a:cubicBezTo>
                    <a:pt x="25527" y="9144"/>
                    <a:pt x="27527" y="7049"/>
                    <a:pt x="27527" y="4572"/>
                  </a:cubicBezTo>
                  <a:cubicBezTo>
                    <a:pt x="27527" y="2096"/>
                    <a:pt x="25432" y="0"/>
                    <a:pt x="22955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8196"/>
                  </a:lnTo>
                  <a:cubicBezTo>
                    <a:pt x="0" y="50768"/>
                    <a:pt x="2095" y="52769"/>
                    <a:pt x="4572" y="52769"/>
                  </a:cubicBezTo>
                  <a:lnTo>
                    <a:pt x="22955" y="52769"/>
                  </a:lnTo>
                  <a:cubicBezTo>
                    <a:pt x="25527" y="52769"/>
                    <a:pt x="27527" y="50673"/>
                    <a:pt x="27527" y="48196"/>
                  </a:cubicBezTo>
                  <a:cubicBezTo>
                    <a:pt x="27527" y="45720"/>
                    <a:pt x="25432" y="43625"/>
                    <a:pt x="22955" y="43625"/>
                  </a:cubicBezTo>
                  <a:lnTo>
                    <a:pt x="9144" y="43625"/>
                  </a:lnTo>
                  <a:lnTo>
                    <a:pt x="9144" y="30956"/>
                  </a:lnTo>
                  <a:lnTo>
                    <a:pt x="21621" y="30956"/>
                  </a:lnTo>
                  <a:cubicBezTo>
                    <a:pt x="24193" y="30956"/>
                    <a:pt x="26194" y="28861"/>
                    <a:pt x="26194" y="26384"/>
                  </a:cubicBezTo>
                  <a:cubicBezTo>
                    <a:pt x="26194" y="23908"/>
                    <a:pt x="24098" y="21812"/>
                    <a:pt x="21621" y="21812"/>
                  </a:cubicBezTo>
                  <a:lnTo>
                    <a:pt x="9144" y="21812"/>
                  </a:lnTo>
                  <a:lnTo>
                    <a:pt x="9144" y="9144"/>
                  </a:lnTo>
                  <a:lnTo>
                    <a:pt x="22955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29"/>
            <p:cNvSpPr/>
            <p:nvPr/>
          </p:nvSpPr>
          <p:spPr>
            <a:xfrm>
              <a:off x="7475359" y="3297909"/>
              <a:ext cx="61346" cy="57563"/>
            </a:xfrm>
            <a:custGeom>
              <a:rect b="b" l="l" r="r" t="t"/>
              <a:pathLst>
                <a:path extrusionOk="0" h="53423" w="56934">
                  <a:moveTo>
                    <a:pt x="9037" y="49708"/>
                  </a:moveTo>
                  <a:cubicBezTo>
                    <a:pt x="9798" y="51899"/>
                    <a:pt x="11989" y="53423"/>
                    <a:pt x="14275" y="53423"/>
                  </a:cubicBezTo>
                  <a:lnTo>
                    <a:pt x="14275" y="53423"/>
                  </a:lnTo>
                  <a:cubicBezTo>
                    <a:pt x="16657" y="53423"/>
                    <a:pt x="18752" y="51899"/>
                    <a:pt x="19514" y="49613"/>
                  </a:cubicBezTo>
                  <a:cubicBezTo>
                    <a:pt x="19514" y="49613"/>
                    <a:pt x="19514" y="49613"/>
                    <a:pt x="19514" y="49518"/>
                  </a:cubicBezTo>
                  <a:lnTo>
                    <a:pt x="28563" y="20371"/>
                  </a:lnTo>
                  <a:lnTo>
                    <a:pt x="37516" y="49518"/>
                  </a:lnTo>
                  <a:cubicBezTo>
                    <a:pt x="37516" y="49518"/>
                    <a:pt x="37516" y="49613"/>
                    <a:pt x="37516" y="49708"/>
                  </a:cubicBezTo>
                  <a:cubicBezTo>
                    <a:pt x="38278" y="51899"/>
                    <a:pt x="40469" y="53423"/>
                    <a:pt x="42755" y="53423"/>
                  </a:cubicBezTo>
                  <a:lnTo>
                    <a:pt x="42755" y="53423"/>
                  </a:lnTo>
                  <a:cubicBezTo>
                    <a:pt x="45136" y="53423"/>
                    <a:pt x="47232" y="51899"/>
                    <a:pt x="47994" y="49613"/>
                  </a:cubicBezTo>
                  <a:cubicBezTo>
                    <a:pt x="47994" y="49423"/>
                    <a:pt x="48089" y="49232"/>
                    <a:pt x="48184" y="49041"/>
                  </a:cubicBezTo>
                  <a:lnTo>
                    <a:pt x="56852" y="5703"/>
                  </a:lnTo>
                  <a:cubicBezTo>
                    <a:pt x="57328" y="3226"/>
                    <a:pt x="55709" y="750"/>
                    <a:pt x="53232" y="274"/>
                  </a:cubicBezTo>
                  <a:cubicBezTo>
                    <a:pt x="50756" y="-203"/>
                    <a:pt x="48280" y="1416"/>
                    <a:pt x="47803" y="3893"/>
                  </a:cubicBezTo>
                  <a:lnTo>
                    <a:pt x="41993" y="33040"/>
                  </a:lnTo>
                  <a:lnTo>
                    <a:pt x="32849" y="3322"/>
                  </a:lnTo>
                  <a:cubicBezTo>
                    <a:pt x="32182" y="1131"/>
                    <a:pt x="29991" y="-203"/>
                    <a:pt x="27801" y="83"/>
                  </a:cubicBezTo>
                  <a:cubicBezTo>
                    <a:pt x="25896" y="369"/>
                    <a:pt x="24372" y="1893"/>
                    <a:pt x="23990" y="3703"/>
                  </a:cubicBezTo>
                  <a:lnTo>
                    <a:pt x="14942" y="32944"/>
                  </a:lnTo>
                  <a:lnTo>
                    <a:pt x="9132" y="3703"/>
                  </a:lnTo>
                  <a:cubicBezTo>
                    <a:pt x="8655" y="1226"/>
                    <a:pt x="6179" y="-393"/>
                    <a:pt x="3703" y="83"/>
                  </a:cubicBezTo>
                  <a:cubicBezTo>
                    <a:pt x="1226" y="559"/>
                    <a:pt x="-393" y="3036"/>
                    <a:pt x="83" y="5512"/>
                  </a:cubicBezTo>
                  <a:lnTo>
                    <a:pt x="8655" y="48946"/>
                  </a:lnTo>
                  <a:cubicBezTo>
                    <a:pt x="8655" y="48946"/>
                    <a:pt x="8751" y="49423"/>
                    <a:pt x="8846" y="49613"/>
                  </a:cubicBezTo>
                  <a:lnTo>
                    <a:pt x="8846" y="496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9"/>
            <p:cNvSpPr/>
            <p:nvPr/>
          </p:nvSpPr>
          <p:spPr>
            <a:xfrm>
              <a:off x="7541601" y="3297986"/>
              <a:ext cx="40745" cy="57280"/>
            </a:xfrm>
            <a:custGeom>
              <a:rect b="b" l="l" r="r" t="t"/>
              <a:pathLst>
                <a:path extrusionOk="0" h="53160" w="37814">
                  <a:moveTo>
                    <a:pt x="15792" y="9726"/>
                  </a:moveTo>
                  <a:cubicBezTo>
                    <a:pt x="22459" y="7726"/>
                    <a:pt x="28650" y="12584"/>
                    <a:pt x="28745" y="12679"/>
                  </a:cubicBezTo>
                  <a:cubicBezTo>
                    <a:pt x="30651" y="14298"/>
                    <a:pt x="33603" y="14013"/>
                    <a:pt x="35222" y="12108"/>
                  </a:cubicBezTo>
                  <a:cubicBezTo>
                    <a:pt x="36842" y="10203"/>
                    <a:pt x="36651" y="7250"/>
                    <a:pt x="34651" y="5631"/>
                  </a:cubicBezTo>
                  <a:cubicBezTo>
                    <a:pt x="34270" y="5250"/>
                    <a:pt x="24745" y="-2561"/>
                    <a:pt x="13124" y="868"/>
                  </a:cubicBezTo>
                  <a:cubicBezTo>
                    <a:pt x="7886" y="2488"/>
                    <a:pt x="3981" y="6393"/>
                    <a:pt x="2647" y="11346"/>
                  </a:cubicBezTo>
                  <a:cubicBezTo>
                    <a:pt x="1504" y="15727"/>
                    <a:pt x="2647" y="20109"/>
                    <a:pt x="5600" y="23157"/>
                  </a:cubicBezTo>
                  <a:cubicBezTo>
                    <a:pt x="9029" y="26681"/>
                    <a:pt x="13315" y="28205"/>
                    <a:pt x="18173" y="29824"/>
                  </a:cubicBezTo>
                  <a:cubicBezTo>
                    <a:pt x="19411" y="30300"/>
                    <a:pt x="20745" y="30681"/>
                    <a:pt x="22078" y="31253"/>
                  </a:cubicBezTo>
                  <a:cubicBezTo>
                    <a:pt x="26650" y="32967"/>
                    <a:pt x="28936" y="35444"/>
                    <a:pt x="28460" y="38301"/>
                  </a:cubicBezTo>
                  <a:cubicBezTo>
                    <a:pt x="27984" y="41159"/>
                    <a:pt x="24650" y="44016"/>
                    <a:pt x="19887" y="44016"/>
                  </a:cubicBezTo>
                  <a:cubicBezTo>
                    <a:pt x="15125" y="44016"/>
                    <a:pt x="10838" y="42111"/>
                    <a:pt x="7981" y="38968"/>
                  </a:cubicBezTo>
                  <a:cubicBezTo>
                    <a:pt x="6267" y="37063"/>
                    <a:pt x="3409" y="36968"/>
                    <a:pt x="1504" y="38682"/>
                  </a:cubicBezTo>
                  <a:cubicBezTo>
                    <a:pt x="-401" y="40397"/>
                    <a:pt x="-496" y="43350"/>
                    <a:pt x="1218" y="45159"/>
                  </a:cubicBezTo>
                  <a:cubicBezTo>
                    <a:pt x="5790" y="50208"/>
                    <a:pt x="12839" y="53160"/>
                    <a:pt x="19983" y="53160"/>
                  </a:cubicBezTo>
                  <a:cubicBezTo>
                    <a:pt x="28650" y="53160"/>
                    <a:pt x="36271" y="47445"/>
                    <a:pt x="37604" y="39825"/>
                  </a:cubicBezTo>
                  <a:cubicBezTo>
                    <a:pt x="38652" y="34015"/>
                    <a:pt x="35985" y="26490"/>
                    <a:pt x="25412" y="22585"/>
                  </a:cubicBezTo>
                  <a:cubicBezTo>
                    <a:pt x="23888" y="22014"/>
                    <a:pt x="22555" y="21538"/>
                    <a:pt x="21316" y="21156"/>
                  </a:cubicBezTo>
                  <a:cubicBezTo>
                    <a:pt x="17030" y="19728"/>
                    <a:pt x="14268" y="18775"/>
                    <a:pt x="12363" y="16775"/>
                  </a:cubicBezTo>
                  <a:cubicBezTo>
                    <a:pt x="11315" y="15727"/>
                    <a:pt x="11601" y="14203"/>
                    <a:pt x="11696" y="13632"/>
                  </a:cubicBezTo>
                  <a:cubicBezTo>
                    <a:pt x="12172" y="11822"/>
                    <a:pt x="13791" y="10298"/>
                    <a:pt x="15887" y="9631"/>
                  </a:cubicBezTo>
                  <a:lnTo>
                    <a:pt x="15887" y="9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9"/>
            <p:cNvSpPr/>
            <p:nvPr/>
          </p:nvSpPr>
          <p:spPr>
            <a:xfrm>
              <a:off x="7313511" y="3194797"/>
              <a:ext cx="338685" cy="296606"/>
            </a:xfrm>
            <a:custGeom>
              <a:rect b="b" l="l" r="r" t="t"/>
              <a:pathLst>
                <a:path extrusionOk="0" h="275272" w="314325">
                  <a:moveTo>
                    <a:pt x="293179" y="0"/>
                  </a:moveTo>
                  <a:lnTo>
                    <a:pt x="21241" y="0"/>
                  </a:lnTo>
                  <a:cubicBezTo>
                    <a:pt x="9525" y="0"/>
                    <a:pt x="0" y="9525"/>
                    <a:pt x="0" y="21241"/>
                  </a:cubicBezTo>
                  <a:lnTo>
                    <a:pt x="0" y="220980"/>
                  </a:lnTo>
                  <a:cubicBezTo>
                    <a:pt x="0" y="232696"/>
                    <a:pt x="9525" y="242221"/>
                    <a:pt x="21241" y="242221"/>
                  </a:cubicBezTo>
                  <a:lnTo>
                    <a:pt x="37814" y="242221"/>
                  </a:lnTo>
                  <a:lnTo>
                    <a:pt x="32480" y="252222"/>
                  </a:lnTo>
                  <a:cubicBezTo>
                    <a:pt x="29909" y="257080"/>
                    <a:pt x="30004" y="262890"/>
                    <a:pt x="32861" y="267653"/>
                  </a:cubicBezTo>
                  <a:cubicBezTo>
                    <a:pt x="35719" y="272415"/>
                    <a:pt x="40767" y="275273"/>
                    <a:pt x="46291" y="275273"/>
                  </a:cubicBezTo>
                  <a:cubicBezTo>
                    <a:pt x="50006" y="275273"/>
                    <a:pt x="53626" y="273939"/>
                    <a:pt x="56388" y="271558"/>
                  </a:cubicBezTo>
                  <a:lnTo>
                    <a:pt x="90868" y="242316"/>
                  </a:lnTo>
                  <a:lnTo>
                    <a:pt x="127445" y="242316"/>
                  </a:lnTo>
                  <a:cubicBezTo>
                    <a:pt x="130016" y="242316"/>
                    <a:pt x="132016" y="240221"/>
                    <a:pt x="132016" y="237744"/>
                  </a:cubicBezTo>
                  <a:cubicBezTo>
                    <a:pt x="132016" y="235268"/>
                    <a:pt x="129921" y="233172"/>
                    <a:pt x="127445" y="233172"/>
                  </a:cubicBezTo>
                  <a:lnTo>
                    <a:pt x="21241" y="233172"/>
                  </a:lnTo>
                  <a:cubicBezTo>
                    <a:pt x="14668" y="233172"/>
                    <a:pt x="9239" y="227838"/>
                    <a:pt x="9239" y="221171"/>
                  </a:cubicBezTo>
                  <a:lnTo>
                    <a:pt x="9239" y="21431"/>
                  </a:lnTo>
                  <a:cubicBezTo>
                    <a:pt x="9239" y="14859"/>
                    <a:pt x="14573" y="9430"/>
                    <a:pt x="21241" y="9430"/>
                  </a:cubicBezTo>
                  <a:lnTo>
                    <a:pt x="293179" y="9430"/>
                  </a:lnTo>
                  <a:cubicBezTo>
                    <a:pt x="299751" y="9430"/>
                    <a:pt x="305181" y="14764"/>
                    <a:pt x="305181" y="21431"/>
                  </a:cubicBezTo>
                  <a:lnTo>
                    <a:pt x="305181" y="96012"/>
                  </a:lnTo>
                  <a:cubicBezTo>
                    <a:pt x="305181" y="98584"/>
                    <a:pt x="307277" y="100584"/>
                    <a:pt x="309753" y="100584"/>
                  </a:cubicBezTo>
                  <a:cubicBezTo>
                    <a:pt x="312229" y="100584"/>
                    <a:pt x="314325" y="98489"/>
                    <a:pt x="314325" y="96012"/>
                  </a:cubicBezTo>
                  <a:lnTo>
                    <a:pt x="314325" y="21431"/>
                  </a:lnTo>
                  <a:cubicBezTo>
                    <a:pt x="314325" y="9716"/>
                    <a:pt x="304800" y="191"/>
                    <a:pt x="293084" y="191"/>
                  </a:cubicBezTo>
                  <a:lnTo>
                    <a:pt x="293084" y="191"/>
                  </a:lnTo>
                  <a:close/>
                  <a:moveTo>
                    <a:pt x="50482" y="264414"/>
                  </a:moveTo>
                  <a:cubicBezTo>
                    <a:pt x="49339" y="265367"/>
                    <a:pt x="47816" y="265938"/>
                    <a:pt x="46291" y="265938"/>
                  </a:cubicBezTo>
                  <a:cubicBezTo>
                    <a:pt x="44005" y="265938"/>
                    <a:pt x="42005" y="264795"/>
                    <a:pt x="40767" y="262795"/>
                  </a:cubicBezTo>
                  <a:cubicBezTo>
                    <a:pt x="39624" y="260795"/>
                    <a:pt x="39529" y="258509"/>
                    <a:pt x="40577" y="256508"/>
                  </a:cubicBezTo>
                  <a:lnTo>
                    <a:pt x="48196" y="242221"/>
                  </a:lnTo>
                  <a:lnTo>
                    <a:pt x="76581" y="242221"/>
                  </a:lnTo>
                  <a:lnTo>
                    <a:pt x="50387" y="2644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9"/>
            <p:cNvSpPr/>
            <p:nvPr/>
          </p:nvSpPr>
          <p:spPr>
            <a:xfrm>
              <a:off x="7469287" y="3316071"/>
              <a:ext cx="183198" cy="175089"/>
            </a:xfrm>
            <a:custGeom>
              <a:rect b="b" l="l" r="r" t="t"/>
              <a:pathLst>
                <a:path extrusionOk="0" h="162496" w="170021">
                  <a:moveTo>
                    <a:pt x="165354" y="190"/>
                  </a:moveTo>
                  <a:cubicBezTo>
                    <a:pt x="162783" y="190"/>
                    <a:pt x="160782" y="2286"/>
                    <a:pt x="160782" y="4763"/>
                  </a:cubicBezTo>
                  <a:lnTo>
                    <a:pt x="160782" y="108394"/>
                  </a:lnTo>
                  <a:cubicBezTo>
                    <a:pt x="160782" y="114967"/>
                    <a:pt x="155448" y="120396"/>
                    <a:pt x="148780" y="120396"/>
                  </a:cubicBezTo>
                  <a:lnTo>
                    <a:pt x="4572" y="120396"/>
                  </a:lnTo>
                  <a:cubicBezTo>
                    <a:pt x="2000" y="120396"/>
                    <a:pt x="0" y="122491"/>
                    <a:pt x="0" y="124968"/>
                  </a:cubicBezTo>
                  <a:cubicBezTo>
                    <a:pt x="0" y="127444"/>
                    <a:pt x="2096" y="129540"/>
                    <a:pt x="4572" y="129540"/>
                  </a:cubicBezTo>
                  <a:lnTo>
                    <a:pt x="79153" y="129540"/>
                  </a:lnTo>
                  <a:lnTo>
                    <a:pt x="113633" y="158782"/>
                  </a:lnTo>
                  <a:cubicBezTo>
                    <a:pt x="116491" y="161163"/>
                    <a:pt x="120015" y="162496"/>
                    <a:pt x="123730" y="162496"/>
                  </a:cubicBezTo>
                  <a:cubicBezTo>
                    <a:pt x="129254" y="162496"/>
                    <a:pt x="134303" y="159639"/>
                    <a:pt x="137160" y="154876"/>
                  </a:cubicBezTo>
                  <a:cubicBezTo>
                    <a:pt x="140018" y="150114"/>
                    <a:pt x="140113" y="144399"/>
                    <a:pt x="137541" y="139446"/>
                  </a:cubicBezTo>
                  <a:lnTo>
                    <a:pt x="132207" y="129445"/>
                  </a:lnTo>
                  <a:lnTo>
                    <a:pt x="148780" y="129445"/>
                  </a:lnTo>
                  <a:cubicBezTo>
                    <a:pt x="160497" y="129445"/>
                    <a:pt x="170022" y="119920"/>
                    <a:pt x="170022" y="108204"/>
                  </a:cubicBezTo>
                  <a:lnTo>
                    <a:pt x="170022" y="4572"/>
                  </a:lnTo>
                  <a:cubicBezTo>
                    <a:pt x="170022" y="2000"/>
                    <a:pt x="167926" y="0"/>
                    <a:pt x="165449" y="0"/>
                  </a:cubicBezTo>
                  <a:lnTo>
                    <a:pt x="165449" y="0"/>
                  </a:lnTo>
                  <a:close/>
                  <a:moveTo>
                    <a:pt x="129159" y="150304"/>
                  </a:moveTo>
                  <a:cubicBezTo>
                    <a:pt x="128016" y="152305"/>
                    <a:pt x="125921" y="153448"/>
                    <a:pt x="123635" y="153448"/>
                  </a:cubicBezTo>
                  <a:cubicBezTo>
                    <a:pt x="122111" y="153448"/>
                    <a:pt x="120682" y="152876"/>
                    <a:pt x="119444" y="151924"/>
                  </a:cubicBezTo>
                  <a:lnTo>
                    <a:pt x="93250" y="129635"/>
                  </a:lnTo>
                  <a:lnTo>
                    <a:pt x="121634" y="129635"/>
                  </a:lnTo>
                  <a:lnTo>
                    <a:pt x="129254" y="143923"/>
                  </a:lnTo>
                  <a:cubicBezTo>
                    <a:pt x="130302" y="145923"/>
                    <a:pt x="130302" y="148304"/>
                    <a:pt x="129064" y="150209"/>
                  </a:cubicBezTo>
                  <a:lnTo>
                    <a:pt x="129064" y="150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9"/>
            <p:cNvSpPr/>
            <p:nvPr/>
          </p:nvSpPr>
          <p:spPr>
            <a:xfrm>
              <a:off x="7336820" y="3218005"/>
              <a:ext cx="292295" cy="214602"/>
            </a:xfrm>
            <a:custGeom>
              <a:rect b="b" l="l" r="r" t="t"/>
              <a:pathLst>
                <a:path extrusionOk="0" h="199167" w="271271">
                  <a:moveTo>
                    <a:pt x="12001" y="9144"/>
                  </a:moveTo>
                  <a:lnTo>
                    <a:pt x="27622" y="9144"/>
                  </a:lnTo>
                  <a:cubicBezTo>
                    <a:pt x="30194" y="9144"/>
                    <a:pt x="32195" y="7048"/>
                    <a:pt x="32195" y="4572"/>
                  </a:cubicBezTo>
                  <a:cubicBezTo>
                    <a:pt x="32195" y="2096"/>
                    <a:pt x="30099" y="0"/>
                    <a:pt x="27622" y="0"/>
                  </a:cubicBezTo>
                  <a:lnTo>
                    <a:pt x="12001" y="0"/>
                  </a:lnTo>
                  <a:cubicBezTo>
                    <a:pt x="5334" y="0"/>
                    <a:pt x="0" y="5429"/>
                    <a:pt x="0" y="12002"/>
                  </a:cubicBezTo>
                  <a:lnTo>
                    <a:pt x="0" y="187166"/>
                  </a:lnTo>
                  <a:cubicBezTo>
                    <a:pt x="0" y="193834"/>
                    <a:pt x="5429" y="199168"/>
                    <a:pt x="12001" y="199168"/>
                  </a:cubicBezTo>
                  <a:lnTo>
                    <a:pt x="259270" y="199168"/>
                  </a:lnTo>
                  <a:cubicBezTo>
                    <a:pt x="265938" y="199168"/>
                    <a:pt x="271272" y="193738"/>
                    <a:pt x="271272" y="187166"/>
                  </a:cubicBezTo>
                  <a:lnTo>
                    <a:pt x="271272" y="12002"/>
                  </a:lnTo>
                  <a:cubicBezTo>
                    <a:pt x="271272" y="5334"/>
                    <a:pt x="265843" y="0"/>
                    <a:pt x="259270" y="0"/>
                  </a:cubicBezTo>
                  <a:lnTo>
                    <a:pt x="49053" y="0"/>
                  </a:lnTo>
                  <a:cubicBezTo>
                    <a:pt x="46482" y="0"/>
                    <a:pt x="44482" y="2096"/>
                    <a:pt x="44482" y="4572"/>
                  </a:cubicBezTo>
                  <a:cubicBezTo>
                    <a:pt x="44482" y="7048"/>
                    <a:pt x="46577" y="9144"/>
                    <a:pt x="49053" y="9144"/>
                  </a:cubicBezTo>
                  <a:lnTo>
                    <a:pt x="259270" y="9144"/>
                  </a:lnTo>
                  <a:cubicBezTo>
                    <a:pt x="260795" y="9144"/>
                    <a:pt x="262128" y="10382"/>
                    <a:pt x="262128" y="12002"/>
                  </a:cubicBezTo>
                  <a:lnTo>
                    <a:pt x="262128" y="187166"/>
                  </a:lnTo>
                  <a:cubicBezTo>
                    <a:pt x="262128" y="188690"/>
                    <a:pt x="260889" y="190024"/>
                    <a:pt x="259270" y="190024"/>
                  </a:cubicBezTo>
                  <a:lnTo>
                    <a:pt x="12001" y="190024"/>
                  </a:lnTo>
                  <a:cubicBezTo>
                    <a:pt x="10477" y="190024"/>
                    <a:pt x="9144" y="188786"/>
                    <a:pt x="9144" y="187166"/>
                  </a:cubicBezTo>
                  <a:lnTo>
                    <a:pt x="9144" y="12002"/>
                  </a:lnTo>
                  <a:cubicBezTo>
                    <a:pt x="9144" y="10478"/>
                    <a:pt x="10382" y="9144"/>
                    <a:pt x="12001" y="9144"/>
                  </a:cubicBezTo>
                  <a:lnTo>
                    <a:pt x="12001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9"/>
            <p:cNvSpPr/>
            <p:nvPr/>
          </p:nvSpPr>
          <p:spPr>
            <a:xfrm>
              <a:off x="7422632" y="3360192"/>
              <a:ext cx="139855" cy="47553"/>
            </a:xfrm>
            <a:custGeom>
              <a:rect b="b" l="l" r="r" t="t"/>
              <a:pathLst>
                <a:path extrusionOk="0" h="44133" w="129796">
                  <a:moveTo>
                    <a:pt x="8033" y="1556"/>
                  </a:moveTo>
                  <a:cubicBezTo>
                    <a:pt x="6319" y="-349"/>
                    <a:pt x="3461" y="-539"/>
                    <a:pt x="1556" y="1175"/>
                  </a:cubicBezTo>
                  <a:cubicBezTo>
                    <a:pt x="-349" y="2890"/>
                    <a:pt x="-539" y="5747"/>
                    <a:pt x="1175" y="7652"/>
                  </a:cubicBezTo>
                  <a:cubicBezTo>
                    <a:pt x="2699" y="9367"/>
                    <a:pt x="4319" y="11081"/>
                    <a:pt x="5938" y="12700"/>
                  </a:cubicBezTo>
                  <a:cubicBezTo>
                    <a:pt x="22607" y="29369"/>
                    <a:pt x="43180" y="40228"/>
                    <a:pt x="63850" y="43276"/>
                  </a:cubicBezTo>
                  <a:cubicBezTo>
                    <a:pt x="67755" y="43847"/>
                    <a:pt x="71565" y="44133"/>
                    <a:pt x="75280" y="44133"/>
                  </a:cubicBezTo>
                  <a:cubicBezTo>
                    <a:pt x="91758" y="44133"/>
                    <a:pt x="106236" y="38608"/>
                    <a:pt x="116714" y="28036"/>
                  </a:cubicBezTo>
                  <a:cubicBezTo>
                    <a:pt x="122524" y="22225"/>
                    <a:pt x="126905" y="15177"/>
                    <a:pt x="129572" y="7081"/>
                  </a:cubicBezTo>
                  <a:cubicBezTo>
                    <a:pt x="130334" y="4699"/>
                    <a:pt x="129096" y="2032"/>
                    <a:pt x="126715" y="1271"/>
                  </a:cubicBezTo>
                  <a:cubicBezTo>
                    <a:pt x="124334" y="508"/>
                    <a:pt x="121667" y="1747"/>
                    <a:pt x="120905" y="4128"/>
                  </a:cubicBezTo>
                  <a:cubicBezTo>
                    <a:pt x="118619" y="10891"/>
                    <a:pt x="115095" y="16701"/>
                    <a:pt x="110237" y="21559"/>
                  </a:cubicBezTo>
                  <a:cubicBezTo>
                    <a:pt x="87472" y="44323"/>
                    <a:pt x="43562" y="37465"/>
                    <a:pt x="12415" y="6223"/>
                  </a:cubicBezTo>
                  <a:cubicBezTo>
                    <a:pt x="10891" y="4699"/>
                    <a:pt x="9462" y="3175"/>
                    <a:pt x="8033" y="1556"/>
                  </a:cubicBezTo>
                  <a:lnTo>
                    <a:pt x="8033" y="15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9"/>
            <p:cNvSpPr/>
            <p:nvPr/>
          </p:nvSpPr>
          <p:spPr>
            <a:xfrm>
              <a:off x="7395246" y="3237090"/>
              <a:ext cx="155130" cy="63441"/>
            </a:xfrm>
            <a:custGeom>
              <a:rect b="b" l="l" r="r" t="t"/>
              <a:pathLst>
                <a:path extrusionOk="0" h="58878" w="143972">
                  <a:moveTo>
                    <a:pt x="126876" y="31446"/>
                  </a:moveTo>
                  <a:cubicBezTo>
                    <a:pt x="110207" y="14777"/>
                    <a:pt x="89633" y="3919"/>
                    <a:pt x="68964" y="871"/>
                  </a:cubicBezTo>
                  <a:cubicBezTo>
                    <a:pt x="47819" y="-2272"/>
                    <a:pt x="28959" y="3157"/>
                    <a:pt x="16005" y="16111"/>
                  </a:cubicBezTo>
                  <a:cubicBezTo>
                    <a:pt x="6290" y="25826"/>
                    <a:pt x="765" y="38876"/>
                    <a:pt x="3" y="54020"/>
                  </a:cubicBezTo>
                  <a:cubicBezTo>
                    <a:pt x="-92" y="56592"/>
                    <a:pt x="1813" y="58688"/>
                    <a:pt x="4385" y="58878"/>
                  </a:cubicBezTo>
                  <a:cubicBezTo>
                    <a:pt x="4385" y="58878"/>
                    <a:pt x="4575" y="58878"/>
                    <a:pt x="4671" y="58878"/>
                  </a:cubicBezTo>
                  <a:cubicBezTo>
                    <a:pt x="7147" y="58878"/>
                    <a:pt x="9147" y="56973"/>
                    <a:pt x="9242" y="54497"/>
                  </a:cubicBezTo>
                  <a:cubicBezTo>
                    <a:pt x="9909" y="41733"/>
                    <a:pt x="14481" y="30684"/>
                    <a:pt x="22578" y="22588"/>
                  </a:cubicBezTo>
                  <a:cubicBezTo>
                    <a:pt x="33436" y="11729"/>
                    <a:pt x="49438" y="7253"/>
                    <a:pt x="67631" y="9920"/>
                  </a:cubicBezTo>
                  <a:cubicBezTo>
                    <a:pt x="86395" y="12682"/>
                    <a:pt x="105064" y="22588"/>
                    <a:pt x="120399" y="37923"/>
                  </a:cubicBezTo>
                  <a:cubicBezTo>
                    <a:pt x="126114" y="43638"/>
                    <a:pt x="131162" y="50020"/>
                    <a:pt x="135449" y="56687"/>
                  </a:cubicBezTo>
                  <a:cubicBezTo>
                    <a:pt x="136782" y="58878"/>
                    <a:pt x="139640" y="59450"/>
                    <a:pt x="141830" y="58116"/>
                  </a:cubicBezTo>
                  <a:cubicBezTo>
                    <a:pt x="144021" y="56783"/>
                    <a:pt x="144593" y="53925"/>
                    <a:pt x="143259" y="51734"/>
                  </a:cubicBezTo>
                  <a:cubicBezTo>
                    <a:pt x="138687" y="44495"/>
                    <a:pt x="133163" y="37637"/>
                    <a:pt x="126971" y="31351"/>
                  </a:cubicBezTo>
                  <a:lnTo>
                    <a:pt x="126971" y="313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5" name="Google Shape;935;p29"/>
          <p:cNvGrpSpPr/>
          <p:nvPr/>
        </p:nvGrpSpPr>
        <p:grpSpPr>
          <a:xfrm>
            <a:off x="1698859" y="3194284"/>
            <a:ext cx="338992" cy="263738"/>
            <a:chOff x="1698859" y="3194284"/>
            <a:chExt cx="338992" cy="263738"/>
          </a:xfrm>
        </p:grpSpPr>
        <p:sp>
          <p:nvSpPr>
            <p:cNvPr id="936" name="Google Shape;936;p29"/>
            <p:cNvSpPr/>
            <p:nvPr/>
          </p:nvSpPr>
          <p:spPr>
            <a:xfrm>
              <a:off x="1698859" y="3194284"/>
              <a:ext cx="338992" cy="263738"/>
            </a:xfrm>
            <a:custGeom>
              <a:rect b="b" l="l" r="r" t="t"/>
              <a:pathLst>
                <a:path extrusionOk="0" h="244768" w="314610">
                  <a:moveTo>
                    <a:pt x="190691" y="43529"/>
                  </a:moveTo>
                  <a:lnTo>
                    <a:pt x="215932" y="53530"/>
                  </a:lnTo>
                  <a:cubicBezTo>
                    <a:pt x="216503" y="53721"/>
                    <a:pt x="217075" y="53816"/>
                    <a:pt x="217646" y="53816"/>
                  </a:cubicBezTo>
                  <a:cubicBezTo>
                    <a:pt x="217837" y="53816"/>
                    <a:pt x="218027" y="53816"/>
                    <a:pt x="218122" y="53816"/>
                  </a:cubicBezTo>
                  <a:cubicBezTo>
                    <a:pt x="218122" y="53816"/>
                    <a:pt x="218122" y="53816"/>
                    <a:pt x="218122" y="53816"/>
                  </a:cubicBezTo>
                  <a:lnTo>
                    <a:pt x="300704" y="44577"/>
                  </a:lnTo>
                  <a:cubicBezTo>
                    <a:pt x="308515" y="43720"/>
                    <a:pt x="314420" y="37147"/>
                    <a:pt x="314420" y="29242"/>
                  </a:cubicBezTo>
                  <a:lnTo>
                    <a:pt x="314420" y="24670"/>
                  </a:lnTo>
                  <a:cubicBezTo>
                    <a:pt x="314420" y="16859"/>
                    <a:pt x="308515" y="10287"/>
                    <a:pt x="300704" y="9335"/>
                  </a:cubicBezTo>
                  <a:lnTo>
                    <a:pt x="258223" y="4572"/>
                  </a:lnTo>
                  <a:cubicBezTo>
                    <a:pt x="255746" y="4286"/>
                    <a:pt x="253460" y="6096"/>
                    <a:pt x="253175" y="8668"/>
                  </a:cubicBezTo>
                  <a:cubicBezTo>
                    <a:pt x="252889" y="11239"/>
                    <a:pt x="254699" y="13430"/>
                    <a:pt x="257270" y="13716"/>
                  </a:cubicBezTo>
                  <a:lnTo>
                    <a:pt x="299752" y="18479"/>
                  </a:lnTo>
                  <a:cubicBezTo>
                    <a:pt x="302895" y="18860"/>
                    <a:pt x="305276" y="21431"/>
                    <a:pt x="305276" y="24574"/>
                  </a:cubicBezTo>
                  <a:lnTo>
                    <a:pt x="305276" y="29146"/>
                  </a:lnTo>
                  <a:cubicBezTo>
                    <a:pt x="305276" y="32290"/>
                    <a:pt x="302895" y="34957"/>
                    <a:pt x="299752" y="35243"/>
                  </a:cubicBezTo>
                  <a:lnTo>
                    <a:pt x="222313" y="43910"/>
                  </a:lnTo>
                  <a:lnTo>
                    <a:pt x="222313" y="9715"/>
                  </a:lnTo>
                  <a:lnTo>
                    <a:pt x="236125" y="11239"/>
                  </a:lnTo>
                  <a:cubicBezTo>
                    <a:pt x="236125" y="11239"/>
                    <a:pt x="236506" y="11239"/>
                    <a:pt x="236601" y="11239"/>
                  </a:cubicBezTo>
                  <a:cubicBezTo>
                    <a:pt x="238887" y="11239"/>
                    <a:pt x="240887" y="9525"/>
                    <a:pt x="241173" y="7144"/>
                  </a:cubicBezTo>
                  <a:cubicBezTo>
                    <a:pt x="241459" y="4572"/>
                    <a:pt x="239649" y="2381"/>
                    <a:pt x="237077" y="2096"/>
                  </a:cubicBezTo>
                  <a:lnTo>
                    <a:pt x="218218" y="0"/>
                  </a:lnTo>
                  <a:cubicBezTo>
                    <a:pt x="217456" y="0"/>
                    <a:pt x="216694" y="0"/>
                    <a:pt x="216027" y="286"/>
                  </a:cubicBezTo>
                  <a:lnTo>
                    <a:pt x="190786" y="10287"/>
                  </a:lnTo>
                  <a:lnTo>
                    <a:pt x="170879" y="10287"/>
                  </a:lnTo>
                  <a:cubicBezTo>
                    <a:pt x="157639" y="10287"/>
                    <a:pt x="146780" y="21050"/>
                    <a:pt x="146780" y="34385"/>
                  </a:cubicBezTo>
                  <a:lnTo>
                    <a:pt x="146780" y="50387"/>
                  </a:lnTo>
                  <a:lnTo>
                    <a:pt x="133826" y="50387"/>
                  </a:lnTo>
                  <a:cubicBezTo>
                    <a:pt x="132207" y="32671"/>
                    <a:pt x="117253" y="18669"/>
                    <a:pt x="99155" y="18669"/>
                  </a:cubicBezTo>
                  <a:lnTo>
                    <a:pt x="18574" y="18669"/>
                  </a:lnTo>
                  <a:cubicBezTo>
                    <a:pt x="8382" y="18669"/>
                    <a:pt x="0" y="26956"/>
                    <a:pt x="0" y="37243"/>
                  </a:cubicBezTo>
                  <a:lnTo>
                    <a:pt x="0" y="89059"/>
                  </a:lnTo>
                  <a:cubicBezTo>
                    <a:pt x="0" y="91630"/>
                    <a:pt x="2096" y="93631"/>
                    <a:pt x="4572" y="93631"/>
                  </a:cubicBezTo>
                  <a:cubicBezTo>
                    <a:pt x="7049" y="93631"/>
                    <a:pt x="9144" y="91535"/>
                    <a:pt x="9144" y="89059"/>
                  </a:cubicBezTo>
                  <a:lnTo>
                    <a:pt x="9144" y="59627"/>
                  </a:lnTo>
                  <a:lnTo>
                    <a:pt x="162211" y="59627"/>
                  </a:lnTo>
                  <a:cubicBezTo>
                    <a:pt x="171831" y="59627"/>
                    <a:pt x="179642" y="67437"/>
                    <a:pt x="179642" y="77057"/>
                  </a:cubicBezTo>
                  <a:lnTo>
                    <a:pt x="179642" y="170212"/>
                  </a:lnTo>
                  <a:cubicBezTo>
                    <a:pt x="179642" y="179832"/>
                    <a:pt x="171831" y="187643"/>
                    <a:pt x="162211" y="187643"/>
                  </a:cubicBezTo>
                  <a:lnTo>
                    <a:pt x="26575" y="187643"/>
                  </a:lnTo>
                  <a:cubicBezTo>
                    <a:pt x="16954" y="187643"/>
                    <a:pt x="9144" y="179832"/>
                    <a:pt x="9144" y="170212"/>
                  </a:cubicBezTo>
                  <a:lnTo>
                    <a:pt x="9144" y="110585"/>
                  </a:lnTo>
                  <a:cubicBezTo>
                    <a:pt x="9144" y="108013"/>
                    <a:pt x="7049" y="106013"/>
                    <a:pt x="4572" y="106013"/>
                  </a:cubicBezTo>
                  <a:cubicBezTo>
                    <a:pt x="2096" y="106013"/>
                    <a:pt x="0" y="108109"/>
                    <a:pt x="0" y="110585"/>
                  </a:cubicBezTo>
                  <a:lnTo>
                    <a:pt x="0" y="170212"/>
                  </a:lnTo>
                  <a:cubicBezTo>
                    <a:pt x="0" y="181737"/>
                    <a:pt x="7429" y="191643"/>
                    <a:pt x="17717" y="195263"/>
                  </a:cubicBezTo>
                  <a:lnTo>
                    <a:pt x="17717" y="207645"/>
                  </a:lnTo>
                  <a:cubicBezTo>
                    <a:pt x="17717" y="216979"/>
                    <a:pt x="25241" y="224504"/>
                    <a:pt x="34576" y="224504"/>
                  </a:cubicBezTo>
                  <a:lnTo>
                    <a:pt x="44958" y="224504"/>
                  </a:lnTo>
                  <a:cubicBezTo>
                    <a:pt x="42196" y="229743"/>
                    <a:pt x="43053" y="236315"/>
                    <a:pt x="47434" y="240697"/>
                  </a:cubicBezTo>
                  <a:cubicBezTo>
                    <a:pt x="52864" y="246126"/>
                    <a:pt x="61627" y="246126"/>
                    <a:pt x="66961" y="240697"/>
                  </a:cubicBezTo>
                  <a:cubicBezTo>
                    <a:pt x="76486" y="231172"/>
                    <a:pt x="90011" y="227362"/>
                    <a:pt x="103251" y="230410"/>
                  </a:cubicBezTo>
                  <a:cubicBezTo>
                    <a:pt x="105728" y="230981"/>
                    <a:pt x="108204" y="229457"/>
                    <a:pt x="108775" y="226981"/>
                  </a:cubicBezTo>
                  <a:cubicBezTo>
                    <a:pt x="109347" y="224504"/>
                    <a:pt x="107823" y="222028"/>
                    <a:pt x="105346" y="221456"/>
                  </a:cubicBezTo>
                  <a:cubicBezTo>
                    <a:pt x="89059" y="217646"/>
                    <a:pt x="72295" y="222409"/>
                    <a:pt x="60484" y="234220"/>
                  </a:cubicBezTo>
                  <a:cubicBezTo>
                    <a:pt x="58674" y="236029"/>
                    <a:pt x="55721" y="236029"/>
                    <a:pt x="54007" y="234220"/>
                  </a:cubicBezTo>
                  <a:cubicBezTo>
                    <a:pt x="52197" y="232410"/>
                    <a:pt x="52197" y="229457"/>
                    <a:pt x="54007" y="227743"/>
                  </a:cubicBezTo>
                  <a:cubicBezTo>
                    <a:pt x="64770" y="216979"/>
                    <a:pt x="79153" y="210979"/>
                    <a:pt x="94488" y="210979"/>
                  </a:cubicBezTo>
                  <a:cubicBezTo>
                    <a:pt x="109823" y="210979"/>
                    <a:pt x="124111" y="216884"/>
                    <a:pt x="134969" y="227743"/>
                  </a:cubicBezTo>
                  <a:cubicBezTo>
                    <a:pt x="135826" y="228600"/>
                    <a:pt x="136303" y="229743"/>
                    <a:pt x="136303" y="230981"/>
                  </a:cubicBezTo>
                  <a:cubicBezTo>
                    <a:pt x="136303" y="232220"/>
                    <a:pt x="135826" y="233363"/>
                    <a:pt x="134969" y="234220"/>
                  </a:cubicBezTo>
                  <a:cubicBezTo>
                    <a:pt x="134112" y="235077"/>
                    <a:pt x="132969" y="235553"/>
                    <a:pt x="131731" y="235553"/>
                  </a:cubicBezTo>
                  <a:cubicBezTo>
                    <a:pt x="130492" y="235553"/>
                    <a:pt x="129350" y="235077"/>
                    <a:pt x="128492" y="234220"/>
                  </a:cubicBezTo>
                  <a:cubicBezTo>
                    <a:pt x="127825" y="233553"/>
                    <a:pt x="127159" y="232981"/>
                    <a:pt x="126587" y="232410"/>
                  </a:cubicBezTo>
                  <a:cubicBezTo>
                    <a:pt x="124682" y="230696"/>
                    <a:pt x="121729" y="230886"/>
                    <a:pt x="120110" y="232791"/>
                  </a:cubicBezTo>
                  <a:cubicBezTo>
                    <a:pt x="118396" y="234696"/>
                    <a:pt x="118586" y="237649"/>
                    <a:pt x="120491" y="239268"/>
                  </a:cubicBezTo>
                  <a:cubicBezTo>
                    <a:pt x="120967" y="239744"/>
                    <a:pt x="121539" y="240221"/>
                    <a:pt x="122015" y="240697"/>
                  </a:cubicBezTo>
                  <a:cubicBezTo>
                    <a:pt x="124587" y="243269"/>
                    <a:pt x="128111" y="244697"/>
                    <a:pt x="131826" y="244697"/>
                  </a:cubicBezTo>
                  <a:cubicBezTo>
                    <a:pt x="135541" y="244697"/>
                    <a:pt x="138970" y="243269"/>
                    <a:pt x="141637" y="240697"/>
                  </a:cubicBezTo>
                  <a:cubicBezTo>
                    <a:pt x="144209" y="238125"/>
                    <a:pt x="145637" y="234601"/>
                    <a:pt x="145637" y="230886"/>
                  </a:cubicBezTo>
                  <a:cubicBezTo>
                    <a:pt x="145637" y="228600"/>
                    <a:pt x="145066" y="226409"/>
                    <a:pt x="144018" y="224409"/>
                  </a:cubicBezTo>
                  <a:lnTo>
                    <a:pt x="149638" y="224409"/>
                  </a:lnTo>
                  <a:cubicBezTo>
                    <a:pt x="158972" y="224409"/>
                    <a:pt x="166497" y="216884"/>
                    <a:pt x="166497" y="207550"/>
                  </a:cubicBezTo>
                  <a:lnTo>
                    <a:pt x="166497" y="196405"/>
                  </a:lnTo>
                  <a:cubicBezTo>
                    <a:pt x="179260" y="194405"/>
                    <a:pt x="189071" y="183356"/>
                    <a:pt x="189071" y="170117"/>
                  </a:cubicBezTo>
                  <a:lnTo>
                    <a:pt x="189071" y="152686"/>
                  </a:lnTo>
                  <a:lnTo>
                    <a:pt x="202121" y="152686"/>
                  </a:lnTo>
                  <a:cubicBezTo>
                    <a:pt x="204502" y="157924"/>
                    <a:pt x="209836" y="161544"/>
                    <a:pt x="215932" y="161544"/>
                  </a:cubicBezTo>
                  <a:lnTo>
                    <a:pt x="253651" y="161544"/>
                  </a:lnTo>
                  <a:cubicBezTo>
                    <a:pt x="254222" y="168878"/>
                    <a:pt x="259080" y="175355"/>
                    <a:pt x="266033" y="177927"/>
                  </a:cubicBezTo>
                  <a:lnTo>
                    <a:pt x="298037" y="189738"/>
                  </a:lnTo>
                  <a:cubicBezTo>
                    <a:pt x="299371" y="190214"/>
                    <a:pt x="300895" y="190500"/>
                    <a:pt x="302324" y="190500"/>
                  </a:cubicBezTo>
                  <a:cubicBezTo>
                    <a:pt x="304800" y="190500"/>
                    <a:pt x="307276" y="189738"/>
                    <a:pt x="309372" y="188309"/>
                  </a:cubicBezTo>
                  <a:cubicBezTo>
                    <a:pt x="312706" y="186023"/>
                    <a:pt x="314611" y="182213"/>
                    <a:pt x="314611" y="178213"/>
                  </a:cubicBezTo>
                  <a:lnTo>
                    <a:pt x="314611" y="68866"/>
                  </a:lnTo>
                  <a:cubicBezTo>
                    <a:pt x="314611" y="64865"/>
                    <a:pt x="312610" y="61055"/>
                    <a:pt x="309372" y="58769"/>
                  </a:cubicBezTo>
                  <a:cubicBezTo>
                    <a:pt x="306038" y="56483"/>
                    <a:pt x="301847" y="55912"/>
                    <a:pt x="298133" y="57340"/>
                  </a:cubicBezTo>
                  <a:lnTo>
                    <a:pt x="266129" y="69152"/>
                  </a:lnTo>
                  <a:cubicBezTo>
                    <a:pt x="259175" y="71723"/>
                    <a:pt x="254317" y="78200"/>
                    <a:pt x="253746" y="85535"/>
                  </a:cubicBezTo>
                  <a:lnTo>
                    <a:pt x="216027" y="85535"/>
                  </a:lnTo>
                  <a:cubicBezTo>
                    <a:pt x="209931" y="85535"/>
                    <a:pt x="204692" y="89154"/>
                    <a:pt x="202216" y="94393"/>
                  </a:cubicBezTo>
                  <a:lnTo>
                    <a:pt x="189167" y="94393"/>
                  </a:lnTo>
                  <a:lnTo>
                    <a:pt x="189167" y="76962"/>
                  </a:lnTo>
                  <a:cubicBezTo>
                    <a:pt x="189167" y="68199"/>
                    <a:pt x="184975" y="60484"/>
                    <a:pt x="178403" y="55626"/>
                  </a:cubicBezTo>
                  <a:lnTo>
                    <a:pt x="178403" y="43339"/>
                  </a:lnTo>
                  <a:lnTo>
                    <a:pt x="190976" y="43339"/>
                  </a:lnTo>
                  <a:close/>
                  <a:moveTo>
                    <a:pt x="149447" y="215455"/>
                  </a:moveTo>
                  <a:lnTo>
                    <a:pt x="134684" y="215455"/>
                  </a:lnTo>
                  <a:cubicBezTo>
                    <a:pt x="123158" y="206693"/>
                    <a:pt x="109157" y="201930"/>
                    <a:pt x="94488" y="201930"/>
                  </a:cubicBezTo>
                  <a:cubicBezTo>
                    <a:pt x="79724" y="201930"/>
                    <a:pt x="65722" y="206693"/>
                    <a:pt x="54292" y="215455"/>
                  </a:cubicBezTo>
                  <a:lnTo>
                    <a:pt x="34766" y="215455"/>
                  </a:lnTo>
                  <a:cubicBezTo>
                    <a:pt x="30575" y="215455"/>
                    <a:pt x="27051" y="212027"/>
                    <a:pt x="27051" y="207836"/>
                  </a:cubicBezTo>
                  <a:lnTo>
                    <a:pt x="27051" y="196977"/>
                  </a:lnTo>
                  <a:lnTo>
                    <a:pt x="157163" y="196977"/>
                  </a:lnTo>
                  <a:lnTo>
                    <a:pt x="157163" y="207836"/>
                  </a:lnTo>
                  <a:cubicBezTo>
                    <a:pt x="157163" y="212027"/>
                    <a:pt x="153734" y="215455"/>
                    <a:pt x="149447" y="215455"/>
                  </a:cubicBezTo>
                  <a:lnTo>
                    <a:pt x="149447" y="215455"/>
                  </a:lnTo>
                  <a:close/>
                  <a:moveTo>
                    <a:pt x="262604" y="87249"/>
                  </a:moveTo>
                  <a:cubicBezTo>
                    <a:pt x="262604" y="83153"/>
                    <a:pt x="265176" y="79438"/>
                    <a:pt x="268986" y="78010"/>
                  </a:cubicBezTo>
                  <a:lnTo>
                    <a:pt x="300990" y="66199"/>
                  </a:lnTo>
                  <a:cubicBezTo>
                    <a:pt x="300990" y="66199"/>
                    <a:pt x="301752" y="66008"/>
                    <a:pt x="302038" y="66008"/>
                  </a:cubicBezTo>
                  <a:cubicBezTo>
                    <a:pt x="302895" y="66008"/>
                    <a:pt x="303467" y="66389"/>
                    <a:pt x="303752" y="66580"/>
                  </a:cubicBezTo>
                  <a:cubicBezTo>
                    <a:pt x="304133" y="66865"/>
                    <a:pt x="305086" y="67628"/>
                    <a:pt x="305086" y="69056"/>
                  </a:cubicBezTo>
                  <a:lnTo>
                    <a:pt x="305086" y="178403"/>
                  </a:lnTo>
                  <a:cubicBezTo>
                    <a:pt x="305086" y="179832"/>
                    <a:pt x="304133" y="180689"/>
                    <a:pt x="303752" y="180880"/>
                  </a:cubicBezTo>
                  <a:cubicBezTo>
                    <a:pt x="303371" y="181165"/>
                    <a:pt x="302324" y="181737"/>
                    <a:pt x="300895" y="181261"/>
                  </a:cubicBezTo>
                  <a:lnTo>
                    <a:pt x="268891" y="169450"/>
                  </a:lnTo>
                  <a:cubicBezTo>
                    <a:pt x="265081" y="168021"/>
                    <a:pt x="262509" y="164306"/>
                    <a:pt x="262509" y="160211"/>
                  </a:cubicBezTo>
                  <a:lnTo>
                    <a:pt x="262509" y="87249"/>
                  </a:lnTo>
                  <a:lnTo>
                    <a:pt x="262509" y="87249"/>
                  </a:lnTo>
                  <a:close/>
                  <a:moveTo>
                    <a:pt x="209741" y="100965"/>
                  </a:moveTo>
                  <a:cubicBezTo>
                    <a:pt x="209741" y="97631"/>
                    <a:pt x="212408" y="94964"/>
                    <a:pt x="215741" y="94964"/>
                  </a:cubicBezTo>
                  <a:lnTo>
                    <a:pt x="253365" y="94964"/>
                  </a:lnTo>
                  <a:lnTo>
                    <a:pt x="253365" y="152400"/>
                  </a:lnTo>
                  <a:lnTo>
                    <a:pt x="215741" y="152400"/>
                  </a:lnTo>
                  <a:cubicBezTo>
                    <a:pt x="212408" y="152400"/>
                    <a:pt x="209741" y="149733"/>
                    <a:pt x="209741" y="146399"/>
                  </a:cubicBezTo>
                  <a:lnTo>
                    <a:pt x="209741" y="100870"/>
                  </a:lnTo>
                  <a:close/>
                  <a:moveTo>
                    <a:pt x="200501" y="103822"/>
                  </a:moveTo>
                  <a:lnTo>
                    <a:pt x="200501" y="143637"/>
                  </a:lnTo>
                  <a:lnTo>
                    <a:pt x="188881" y="143637"/>
                  </a:lnTo>
                  <a:lnTo>
                    <a:pt x="188881" y="103822"/>
                  </a:lnTo>
                  <a:lnTo>
                    <a:pt x="200501" y="103822"/>
                  </a:lnTo>
                  <a:close/>
                  <a:moveTo>
                    <a:pt x="196120" y="18193"/>
                  </a:moveTo>
                  <a:lnTo>
                    <a:pt x="212979" y="11525"/>
                  </a:lnTo>
                  <a:lnTo>
                    <a:pt x="212979" y="42481"/>
                  </a:lnTo>
                  <a:lnTo>
                    <a:pt x="196120" y="35814"/>
                  </a:lnTo>
                  <a:lnTo>
                    <a:pt x="196120" y="18193"/>
                  </a:lnTo>
                  <a:close/>
                  <a:moveTo>
                    <a:pt x="9239" y="37338"/>
                  </a:moveTo>
                  <a:cubicBezTo>
                    <a:pt x="9239" y="32195"/>
                    <a:pt x="13430" y="28004"/>
                    <a:pt x="18574" y="28004"/>
                  </a:cubicBezTo>
                  <a:lnTo>
                    <a:pt x="99155" y="28004"/>
                  </a:lnTo>
                  <a:cubicBezTo>
                    <a:pt x="112204" y="28004"/>
                    <a:pt x="123063" y="37814"/>
                    <a:pt x="124587" y="50482"/>
                  </a:cubicBezTo>
                  <a:lnTo>
                    <a:pt x="9239" y="50482"/>
                  </a:lnTo>
                  <a:lnTo>
                    <a:pt x="9239" y="37338"/>
                  </a:lnTo>
                  <a:close/>
                  <a:moveTo>
                    <a:pt x="162211" y="50482"/>
                  </a:moveTo>
                  <a:lnTo>
                    <a:pt x="155924" y="50482"/>
                  </a:lnTo>
                  <a:lnTo>
                    <a:pt x="155924" y="34480"/>
                  </a:lnTo>
                  <a:cubicBezTo>
                    <a:pt x="155924" y="26289"/>
                    <a:pt x="162592" y="19621"/>
                    <a:pt x="170783" y="19621"/>
                  </a:cubicBezTo>
                  <a:lnTo>
                    <a:pt x="186880" y="19621"/>
                  </a:lnTo>
                  <a:lnTo>
                    <a:pt x="186880" y="34290"/>
                  </a:lnTo>
                  <a:lnTo>
                    <a:pt x="173450" y="34290"/>
                  </a:lnTo>
                  <a:cubicBezTo>
                    <a:pt x="170879" y="34290"/>
                    <a:pt x="168878" y="36386"/>
                    <a:pt x="168878" y="38862"/>
                  </a:cubicBezTo>
                  <a:lnTo>
                    <a:pt x="168878" y="51340"/>
                  </a:lnTo>
                  <a:cubicBezTo>
                    <a:pt x="166783" y="50768"/>
                    <a:pt x="164497" y="50482"/>
                    <a:pt x="162211" y="50482"/>
                  </a:cubicBezTo>
                  <a:lnTo>
                    <a:pt x="162211" y="504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9"/>
            <p:cNvSpPr/>
            <p:nvPr/>
          </p:nvSpPr>
          <p:spPr>
            <a:xfrm>
              <a:off x="1746404" y="3264317"/>
              <a:ext cx="84157" cy="91855"/>
            </a:xfrm>
            <a:custGeom>
              <a:rect b="b" l="l" r="r" t="t"/>
              <a:pathLst>
                <a:path extrusionOk="0" h="85248" w="78104">
                  <a:moveTo>
                    <a:pt x="8953" y="85154"/>
                  </a:moveTo>
                  <a:cubicBezTo>
                    <a:pt x="10096" y="85154"/>
                    <a:pt x="11239" y="84963"/>
                    <a:pt x="12382" y="84487"/>
                  </a:cubicBezTo>
                  <a:lnTo>
                    <a:pt x="22574" y="80200"/>
                  </a:lnTo>
                  <a:cubicBezTo>
                    <a:pt x="27146" y="78296"/>
                    <a:pt x="30575" y="74486"/>
                    <a:pt x="32004" y="69913"/>
                  </a:cubicBezTo>
                  <a:lnTo>
                    <a:pt x="50863" y="69913"/>
                  </a:lnTo>
                  <a:cubicBezTo>
                    <a:pt x="65913" y="69913"/>
                    <a:pt x="78105" y="57721"/>
                    <a:pt x="78105" y="42672"/>
                  </a:cubicBezTo>
                  <a:lnTo>
                    <a:pt x="78105" y="19621"/>
                  </a:lnTo>
                  <a:cubicBezTo>
                    <a:pt x="78105" y="8763"/>
                    <a:pt x="69342" y="0"/>
                    <a:pt x="58483" y="0"/>
                  </a:cubicBezTo>
                  <a:cubicBezTo>
                    <a:pt x="47625" y="0"/>
                    <a:pt x="38862" y="8763"/>
                    <a:pt x="38862" y="19621"/>
                  </a:cubicBezTo>
                  <a:lnTo>
                    <a:pt x="38862" y="30671"/>
                  </a:lnTo>
                  <a:lnTo>
                    <a:pt x="32004" y="30671"/>
                  </a:lnTo>
                  <a:cubicBezTo>
                    <a:pt x="30575" y="26098"/>
                    <a:pt x="27146" y="22288"/>
                    <a:pt x="22574" y="20383"/>
                  </a:cubicBezTo>
                  <a:lnTo>
                    <a:pt x="12382" y="16097"/>
                  </a:lnTo>
                  <a:cubicBezTo>
                    <a:pt x="9620" y="14954"/>
                    <a:pt x="6477" y="15240"/>
                    <a:pt x="4000" y="16859"/>
                  </a:cubicBezTo>
                  <a:cubicBezTo>
                    <a:pt x="1524" y="18479"/>
                    <a:pt x="0" y="21241"/>
                    <a:pt x="0" y="24289"/>
                  </a:cubicBezTo>
                  <a:lnTo>
                    <a:pt x="0" y="76295"/>
                  </a:lnTo>
                  <a:cubicBezTo>
                    <a:pt x="0" y="79248"/>
                    <a:pt x="1524" y="82010"/>
                    <a:pt x="4000" y="83725"/>
                  </a:cubicBezTo>
                  <a:cubicBezTo>
                    <a:pt x="5525" y="84677"/>
                    <a:pt x="7239" y="85249"/>
                    <a:pt x="8953" y="85249"/>
                  </a:cubicBezTo>
                  <a:lnTo>
                    <a:pt x="8953" y="85249"/>
                  </a:lnTo>
                  <a:close/>
                  <a:moveTo>
                    <a:pt x="43434" y="39814"/>
                  </a:moveTo>
                  <a:cubicBezTo>
                    <a:pt x="46006" y="39814"/>
                    <a:pt x="48006" y="37719"/>
                    <a:pt x="48006" y="35242"/>
                  </a:cubicBezTo>
                  <a:lnTo>
                    <a:pt x="48006" y="19621"/>
                  </a:lnTo>
                  <a:cubicBezTo>
                    <a:pt x="48006" y="13906"/>
                    <a:pt x="52673" y="9239"/>
                    <a:pt x="58388" y="9239"/>
                  </a:cubicBezTo>
                  <a:cubicBezTo>
                    <a:pt x="64103" y="9239"/>
                    <a:pt x="68771" y="13906"/>
                    <a:pt x="68771" y="19621"/>
                  </a:cubicBezTo>
                  <a:lnTo>
                    <a:pt x="68771" y="42672"/>
                  </a:lnTo>
                  <a:cubicBezTo>
                    <a:pt x="68771" y="52578"/>
                    <a:pt x="60674" y="60674"/>
                    <a:pt x="50768" y="60674"/>
                  </a:cubicBezTo>
                  <a:lnTo>
                    <a:pt x="32671" y="60674"/>
                  </a:lnTo>
                  <a:lnTo>
                    <a:pt x="32671" y="39814"/>
                  </a:lnTo>
                  <a:lnTo>
                    <a:pt x="43339" y="39814"/>
                  </a:lnTo>
                  <a:close/>
                  <a:moveTo>
                    <a:pt x="9239" y="24765"/>
                  </a:moveTo>
                  <a:lnTo>
                    <a:pt x="18955" y="28861"/>
                  </a:lnTo>
                  <a:cubicBezTo>
                    <a:pt x="21717" y="30004"/>
                    <a:pt x="23527" y="32671"/>
                    <a:pt x="23527" y="35719"/>
                  </a:cubicBezTo>
                  <a:lnTo>
                    <a:pt x="23527" y="64961"/>
                  </a:lnTo>
                  <a:cubicBezTo>
                    <a:pt x="23527" y="67913"/>
                    <a:pt x="21717" y="70675"/>
                    <a:pt x="18955" y="71819"/>
                  </a:cubicBezTo>
                  <a:lnTo>
                    <a:pt x="9239" y="75914"/>
                  </a:lnTo>
                  <a:lnTo>
                    <a:pt x="9239" y="248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9"/>
            <p:cNvSpPr/>
            <p:nvPr/>
          </p:nvSpPr>
          <p:spPr>
            <a:xfrm>
              <a:off x="1845703" y="3268014"/>
              <a:ext cx="36125" cy="36126"/>
            </a:xfrm>
            <a:custGeom>
              <a:rect b="b" l="l" r="r" t="t"/>
              <a:pathLst>
                <a:path extrusionOk="0" h="33528" w="33527">
                  <a:moveTo>
                    <a:pt x="33528" y="16764"/>
                  </a:move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6003" y="33528"/>
                    <a:pt x="33528" y="26003"/>
                    <a:pt x="33528" y="16764"/>
                  </a:cubicBezTo>
                  <a:lnTo>
                    <a:pt x="33528" y="16764"/>
                  </a:lnTo>
                  <a:close/>
                  <a:moveTo>
                    <a:pt x="9239" y="16764"/>
                  </a:moveTo>
                  <a:cubicBezTo>
                    <a:pt x="9239" y="12573"/>
                    <a:pt x="12668" y="9239"/>
                    <a:pt x="16764" y="9239"/>
                  </a:cubicBezTo>
                  <a:cubicBezTo>
                    <a:pt x="20860" y="9239"/>
                    <a:pt x="24289" y="12668"/>
                    <a:pt x="24289" y="16764"/>
                  </a:cubicBezTo>
                  <a:cubicBezTo>
                    <a:pt x="24289" y="20860"/>
                    <a:pt x="20860" y="24289"/>
                    <a:pt x="16764" y="24289"/>
                  </a:cubicBezTo>
                  <a:cubicBezTo>
                    <a:pt x="12668" y="24289"/>
                    <a:pt x="9239" y="20860"/>
                    <a:pt x="9239" y="16764"/>
                  </a:cubicBezTo>
                  <a:lnTo>
                    <a:pt x="9239" y="167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9" name="Google Shape;939;p29"/>
          <p:cNvGrpSpPr/>
          <p:nvPr/>
        </p:nvGrpSpPr>
        <p:grpSpPr>
          <a:xfrm>
            <a:off x="2501217" y="3194159"/>
            <a:ext cx="338395" cy="336609"/>
            <a:chOff x="2501217" y="3194159"/>
            <a:chExt cx="338395" cy="336609"/>
          </a:xfrm>
        </p:grpSpPr>
        <p:grpSp>
          <p:nvGrpSpPr>
            <p:cNvPr id="940" name="Google Shape;940;p29"/>
            <p:cNvGrpSpPr/>
            <p:nvPr/>
          </p:nvGrpSpPr>
          <p:grpSpPr>
            <a:xfrm>
              <a:off x="2501217" y="3194159"/>
              <a:ext cx="338395" cy="336609"/>
              <a:chOff x="4064697" y="4438749"/>
              <a:chExt cx="313881" cy="312224"/>
            </a:xfrm>
          </p:grpSpPr>
          <p:sp>
            <p:nvSpPr>
              <p:cNvPr id="941" name="Google Shape;941;p29"/>
              <p:cNvSpPr/>
              <p:nvPr/>
            </p:nvSpPr>
            <p:spPr>
              <a:xfrm>
                <a:off x="4064697" y="4508753"/>
                <a:ext cx="145446" cy="242220"/>
              </a:xfrm>
              <a:custGeom>
                <a:rect b="b" l="l" r="r" t="t"/>
                <a:pathLst>
                  <a:path extrusionOk="0" h="242220" w="145446">
                    <a:moveTo>
                      <a:pt x="117538" y="158210"/>
                    </a:moveTo>
                    <a:cubicBezTo>
                      <a:pt x="127540" y="158210"/>
                      <a:pt x="135636" y="150114"/>
                      <a:pt x="135636" y="140113"/>
                    </a:cubicBezTo>
                    <a:lnTo>
                      <a:pt x="135636" y="139827"/>
                    </a:lnTo>
                    <a:cubicBezTo>
                      <a:pt x="141351" y="138113"/>
                      <a:pt x="145447" y="132874"/>
                      <a:pt x="145447" y="126683"/>
                    </a:cubicBezTo>
                    <a:cubicBezTo>
                      <a:pt x="145447" y="120491"/>
                      <a:pt x="141256" y="115158"/>
                      <a:pt x="135636" y="113538"/>
                    </a:cubicBezTo>
                    <a:lnTo>
                      <a:pt x="135636" y="90869"/>
                    </a:lnTo>
                    <a:cubicBezTo>
                      <a:pt x="135636" y="80963"/>
                      <a:pt x="127540" y="72866"/>
                      <a:pt x="117634" y="72866"/>
                    </a:cubicBezTo>
                    <a:lnTo>
                      <a:pt x="101346" y="72866"/>
                    </a:lnTo>
                    <a:cubicBezTo>
                      <a:pt x="91440" y="72866"/>
                      <a:pt x="83344" y="80963"/>
                      <a:pt x="83344" y="90869"/>
                    </a:cubicBezTo>
                    <a:lnTo>
                      <a:pt x="83344" y="99251"/>
                    </a:lnTo>
                    <a:lnTo>
                      <a:pt x="49721" y="36576"/>
                    </a:lnTo>
                    <a:cubicBezTo>
                      <a:pt x="51149" y="33338"/>
                      <a:pt x="52007" y="29718"/>
                      <a:pt x="52007" y="26003"/>
                    </a:cubicBezTo>
                    <a:cubicBezTo>
                      <a:pt x="52007" y="11621"/>
                      <a:pt x="40291" y="0"/>
                      <a:pt x="26003" y="0"/>
                    </a:cubicBezTo>
                    <a:cubicBezTo>
                      <a:pt x="11716" y="0"/>
                      <a:pt x="0" y="11716"/>
                      <a:pt x="0" y="26003"/>
                    </a:cubicBezTo>
                    <a:cubicBezTo>
                      <a:pt x="0" y="36671"/>
                      <a:pt x="6477" y="45911"/>
                      <a:pt x="15716" y="49911"/>
                    </a:cubicBezTo>
                    <a:lnTo>
                      <a:pt x="25241" y="125635"/>
                    </a:lnTo>
                    <a:cubicBezTo>
                      <a:pt x="25527" y="127921"/>
                      <a:pt x="27527" y="129635"/>
                      <a:pt x="29813" y="129635"/>
                    </a:cubicBezTo>
                    <a:cubicBezTo>
                      <a:pt x="30004" y="129635"/>
                      <a:pt x="30194" y="129635"/>
                      <a:pt x="30385" y="129635"/>
                    </a:cubicBezTo>
                    <a:cubicBezTo>
                      <a:pt x="32861" y="129350"/>
                      <a:pt x="34671" y="127064"/>
                      <a:pt x="34385" y="124492"/>
                    </a:cubicBezTo>
                    <a:lnTo>
                      <a:pt x="25337" y="52007"/>
                    </a:lnTo>
                    <a:cubicBezTo>
                      <a:pt x="25337" y="52007"/>
                      <a:pt x="25813" y="52007"/>
                      <a:pt x="26099" y="52007"/>
                    </a:cubicBezTo>
                    <a:cubicBezTo>
                      <a:pt x="26384" y="52007"/>
                      <a:pt x="26670" y="52007"/>
                      <a:pt x="26956" y="52007"/>
                    </a:cubicBezTo>
                    <a:lnTo>
                      <a:pt x="36862" y="70390"/>
                    </a:lnTo>
                    <a:lnTo>
                      <a:pt x="53816" y="205550"/>
                    </a:lnTo>
                    <a:lnTo>
                      <a:pt x="44672" y="205550"/>
                    </a:lnTo>
                    <a:lnTo>
                      <a:pt x="37148" y="145733"/>
                    </a:lnTo>
                    <a:cubicBezTo>
                      <a:pt x="36862" y="143256"/>
                      <a:pt x="34576" y="141446"/>
                      <a:pt x="32004" y="141732"/>
                    </a:cubicBezTo>
                    <a:cubicBezTo>
                      <a:pt x="29528" y="142018"/>
                      <a:pt x="27718" y="144304"/>
                      <a:pt x="28004" y="146876"/>
                    </a:cubicBezTo>
                    <a:lnTo>
                      <a:pt x="29909" y="161735"/>
                    </a:lnTo>
                    <a:cubicBezTo>
                      <a:pt x="20479" y="166974"/>
                      <a:pt x="14573" y="176975"/>
                      <a:pt x="14573" y="187928"/>
                    </a:cubicBezTo>
                    <a:lnTo>
                      <a:pt x="14573" y="206407"/>
                    </a:lnTo>
                    <a:cubicBezTo>
                      <a:pt x="7239" y="208788"/>
                      <a:pt x="2000" y="215741"/>
                      <a:pt x="2000" y="223838"/>
                    </a:cubicBezTo>
                    <a:cubicBezTo>
                      <a:pt x="2000" y="233934"/>
                      <a:pt x="10287" y="242221"/>
                      <a:pt x="20384" y="242221"/>
                    </a:cubicBezTo>
                    <a:lnTo>
                      <a:pt x="82868" y="242221"/>
                    </a:lnTo>
                    <a:cubicBezTo>
                      <a:pt x="92964" y="242221"/>
                      <a:pt x="101251" y="233934"/>
                      <a:pt x="101251" y="223838"/>
                    </a:cubicBezTo>
                    <a:cubicBezTo>
                      <a:pt x="101251" y="213741"/>
                      <a:pt x="92964" y="205454"/>
                      <a:pt x="82868" y="205454"/>
                    </a:cubicBezTo>
                    <a:lnTo>
                      <a:pt x="63151" y="205454"/>
                    </a:lnTo>
                    <a:lnTo>
                      <a:pt x="58388" y="167069"/>
                    </a:lnTo>
                    <a:lnTo>
                      <a:pt x="63055" y="167069"/>
                    </a:lnTo>
                    <a:cubicBezTo>
                      <a:pt x="67342" y="167069"/>
                      <a:pt x="71438" y="168783"/>
                      <a:pt x="74486" y="171831"/>
                    </a:cubicBezTo>
                    <a:cubicBezTo>
                      <a:pt x="77534" y="174879"/>
                      <a:pt x="79248" y="178975"/>
                      <a:pt x="79248" y="183261"/>
                    </a:cubicBezTo>
                    <a:cubicBezTo>
                      <a:pt x="79248" y="187928"/>
                      <a:pt x="81058" y="192405"/>
                      <a:pt x="84392" y="195739"/>
                    </a:cubicBezTo>
                    <a:cubicBezTo>
                      <a:pt x="87725" y="199073"/>
                      <a:pt x="92107" y="200883"/>
                      <a:pt x="96869" y="200883"/>
                    </a:cubicBezTo>
                    <a:cubicBezTo>
                      <a:pt x="106585" y="200883"/>
                      <a:pt x="114491" y="192977"/>
                      <a:pt x="114491" y="183261"/>
                    </a:cubicBezTo>
                    <a:lnTo>
                      <a:pt x="114491" y="158115"/>
                    </a:lnTo>
                    <a:lnTo>
                      <a:pt x="117920" y="158115"/>
                    </a:lnTo>
                    <a:close/>
                    <a:moveTo>
                      <a:pt x="30861" y="172022"/>
                    </a:moveTo>
                    <a:lnTo>
                      <a:pt x="35052" y="205550"/>
                    </a:lnTo>
                    <a:lnTo>
                      <a:pt x="23432" y="205550"/>
                    </a:lnTo>
                    <a:lnTo>
                      <a:pt x="23432" y="188024"/>
                    </a:lnTo>
                    <a:cubicBezTo>
                      <a:pt x="23432" y="181737"/>
                      <a:pt x="26194" y="175927"/>
                      <a:pt x="30861" y="172117"/>
                    </a:cubicBezTo>
                    <a:lnTo>
                      <a:pt x="30861" y="172117"/>
                    </a:lnTo>
                    <a:close/>
                    <a:moveTo>
                      <a:pt x="91630" y="223933"/>
                    </a:moveTo>
                    <a:cubicBezTo>
                      <a:pt x="91630" y="228981"/>
                      <a:pt x="87535" y="233077"/>
                      <a:pt x="82487" y="233077"/>
                    </a:cubicBezTo>
                    <a:lnTo>
                      <a:pt x="20003" y="233077"/>
                    </a:lnTo>
                    <a:cubicBezTo>
                      <a:pt x="14954" y="233077"/>
                      <a:pt x="10859" y="228981"/>
                      <a:pt x="10859" y="223933"/>
                    </a:cubicBezTo>
                    <a:cubicBezTo>
                      <a:pt x="10859" y="218885"/>
                      <a:pt x="14954" y="214789"/>
                      <a:pt x="20003" y="214789"/>
                    </a:cubicBezTo>
                    <a:lnTo>
                      <a:pt x="82487" y="214789"/>
                    </a:lnTo>
                    <a:cubicBezTo>
                      <a:pt x="87535" y="214789"/>
                      <a:pt x="91630" y="218885"/>
                      <a:pt x="91630" y="223933"/>
                    </a:cubicBezTo>
                    <a:lnTo>
                      <a:pt x="91630" y="223933"/>
                    </a:lnTo>
                    <a:close/>
                    <a:moveTo>
                      <a:pt x="117538" y="149066"/>
                    </a:moveTo>
                    <a:lnTo>
                      <a:pt x="101346" y="149066"/>
                    </a:lnTo>
                    <a:cubicBezTo>
                      <a:pt x="96584" y="149066"/>
                      <a:pt x="92583" y="145256"/>
                      <a:pt x="92488" y="140494"/>
                    </a:cubicBezTo>
                    <a:lnTo>
                      <a:pt x="126397" y="140494"/>
                    </a:lnTo>
                    <a:cubicBezTo>
                      <a:pt x="126302" y="145256"/>
                      <a:pt x="122301" y="149066"/>
                      <a:pt x="117538" y="149066"/>
                    </a:cubicBezTo>
                    <a:lnTo>
                      <a:pt x="117538" y="149066"/>
                    </a:lnTo>
                    <a:close/>
                    <a:moveTo>
                      <a:pt x="101251" y="82010"/>
                    </a:moveTo>
                    <a:lnTo>
                      <a:pt x="117538" y="82010"/>
                    </a:lnTo>
                    <a:cubicBezTo>
                      <a:pt x="122396" y="82010"/>
                      <a:pt x="126302" y="85916"/>
                      <a:pt x="126302" y="90774"/>
                    </a:cubicBezTo>
                    <a:lnTo>
                      <a:pt x="126302" y="112871"/>
                    </a:lnTo>
                    <a:lnTo>
                      <a:pt x="121063" y="112871"/>
                    </a:lnTo>
                    <a:lnTo>
                      <a:pt x="121063" y="92964"/>
                    </a:lnTo>
                    <a:cubicBezTo>
                      <a:pt x="121063" y="90392"/>
                      <a:pt x="118967" y="88392"/>
                      <a:pt x="116491" y="88392"/>
                    </a:cubicBezTo>
                    <a:cubicBezTo>
                      <a:pt x="114014" y="88392"/>
                      <a:pt x="111919" y="90488"/>
                      <a:pt x="111919" y="92964"/>
                    </a:cubicBezTo>
                    <a:lnTo>
                      <a:pt x="111919" y="112871"/>
                    </a:lnTo>
                    <a:lnTo>
                      <a:pt x="106871" y="112871"/>
                    </a:lnTo>
                    <a:lnTo>
                      <a:pt x="106871" y="92964"/>
                    </a:lnTo>
                    <a:cubicBezTo>
                      <a:pt x="106871" y="90392"/>
                      <a:pt x="104775" y="88392"/>
                      <a:pt x="102299" y="88392"/>
                    </a:cubicBezTo>
                    <a:cubicBezTo>
                      <a:pt x="99822" y="88392"/>
                      <a:pt x="97727" y="90488"/>
                      <a:pt x="97727" y="92964"/>
                    </a:cubicBezTo>
                    <a:lnTo>
                      <a:pt x="97727" y="112871"/>
                    </a:lnTo>
                    <a:lnTo>
                      <a:pt x="92488" y="112871"/>
                    </a:lnTo>
                    <a:lnTo>
                      <a:pt x="92488" y="90774"/>
                    </a:lnTo>
                    <a:cubicBezTo>
                      <a:pt x="92488" y="85916"/>
                      <a:pt x="96393" y="82010"/>
                      <a:pt x="101251" y="82010"/>
                    </a:cubicBezTo>
                    <a:lnTo>
                      <a:pt x="101251" y="82010"/>
                    </a:lnTo>
                    <a:close/>
                    <a:moveTo>
                      <a:pt x="9049" y="26003"/>
                    </a:moveTo>
                    <a:cubicBezTo>
                      <a:pt x="9049" y="16764"/>
                      <a:pt x="16574" y="9144"/>
                      <a:pt x="25908" y="9144"/>
                    </a:cubicBezTo>
                    <a:cubicBezTo>
                      <a:pt x="35243" y="9144"/>
                      <a:pt x="42767" y="16669"/>
                      <a:pt x="42767" y="26003"/>
                    </a:cubicBezTo>
                    <a:cubicBezTo>
                      <a:pt x="42767" y="35338"/>
                      <a:pt x="35243" y="42863"/>
                      <a:pt x="25908" y="42863"/>
                    </a:cubicBezTo>
                    <a:cubicBezTo>
                      <a:pt x="16574" y="42863"/>
                      <a:pt x="9049" y="35338"/>
                      <a:pt x="9049" y="26003"/>
                    </a:cubicBezTo>
                    <a:lnTo>
                      <a:pt x="9049" y="26003"/>
                    </a:lnTo>
                    <a:close/>
                    <a:moveTo>
                      <a:pt x="43720" y="44958"/>
                    </a:moveTo>
                    <a:lnTo>
                      <a:pt x="83820" y="119729"/>
                    </a:lnTo>
                    <a:cubicBezTo>
                      <a:pt x="84582" y="121253"/>
                      <a:pt x="86201" y="122206"/>
                      <a:pt x="87916" y="122206"/>
                    </a:cubicBezTo>
                    <a:lnTo>
                      <a:pt x="131731" y="122206"/>
                    </a:lnTo>
                    <a:cubicBezTo>
                      <a:pt x="134207" y="122206"/>
                      <a:pt x="136303" y="124206"/>
                      <a:pt x="136303" y="126778"/>
                    </a:cubicBezTo>
                    <a:cubicBezTo>
                      <a:pt x="136303" y="129350"/>
                      <a:pt x="134303" y="131350"/>
                      <a:pt x="131731" y="131350"/>
                    </a:cubicBezTo>
                    <a:lnTo>
                      <a:pt x="82487" y="131350"/>
                    </a:lnTo>
                    <a:cubicBezTo>
                      <a:pt x="80772" y="131350"/>
                      <a:pt x="79248" y="130397"/>
                      <a:pt x="78486" y="128969"/>
                    </a:cubicBezTo>
                    <a:lnTo>
                      <a:pt x="36195" y="50102"/>
                    </a:lnTo>
                    <a:cubicBezTo>
                      <a:pt x="39053" y="48863"/>
                      <a:pt x="41624" y="47149"/>
                      <a:pt x="43815" y="45053"/>
                    </a:cubicBezTo>
                    <a:lnTo>
                      <a:pt x="43815" y="45053"/>
                    </a:lnTo>
                    <a:close/>
                    <a:moveTo>
                      <a:pt x="104870" y="183356"/>
                    </a:moveTo>
                    <a:cubicBezTo>
                      <a:pt x="104870" y="188024"/>
                      <a:pt x="101060" y="191738"/>
                      <a:pt x="96488" y="191738"/>
                    </a:cubicBezTo>
                    <a:cubicBezTo>
                      <a:pt x="94202" y="191738"/>
                      <a:pt x="92107" y="190881"/>
                      <a:pt x="90583" y="189262"/>
                    </a:cubicBezTo>
                    <a:cubicBezTo>
                      <a:pt x="88963" y="187643"/>
                      <a:pt x="88106" y="185547"/>
                      <a:pt x="88106" y="183356"/>
                    </a:cubicBezTo>
                    <a:cubicBezTo>
                      <a:pt x="88106" y="176594"/>
                      <a:pt x="85439" y="170212"/>
                      <a:pt x="80677" y="165450"/>
                    </a:cubicBezTo>
                    <a:cubicBezTo>
                      <a:pt x="75914" y="160687"/>
                      <a:pt x="69533" y="158020"/>
                      <a:pt x="62770" y="158020"/>
                    </a:cubicBezTo>
                    <a:lnTo>
                      <a:pt x="56960" y="158020"/>
                    </a:lnTo>
                    <a:lnTo>
                      <a:pt x="48863" y="92964"/>
                    </a:lnTo>
                    <a:lnTo>
                      <a:pt x="70485" y="133160"/>
                    </a:lnTo>
                    <a:cubicBezTo>
                      <a:pt x="72866" y="137636"/>
                      <a:pt x="77534" y="140399"/>
                      <a:pt x="82582" y="140399"/>
                    </a:cubicBezTo>
                    <a:lnTo>
                      <a:pt x="83439" y="140399"/>
                    </a:lnTo>
                    <a:cubicBezTo>
                      <a:pt x="83534" y="150209"/>
                      <a:pt x="91630" y="158210"/>
                      <a:pt x="101537" y="158210"/>
                    </a:cubicBezTo>
                    <a:lnTo>
                      <a:pt x="104966" y="158210"/>
                    </a:lnTo>
                    <a:lnTo>
                      <a:pt x="104966" y="1833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29"/>
              <p:cNvSpPr/>
              <p:nvPr/>
            </p:nvSpPr>
            <p:spPr>
              <a:xfrm>
                <a:off x="4179712" y="4438749"/>
                <a:ext cx="198866" cy="311939"/>
              </a:xfrm>
              <a:custGeom>
                <a:rect b="b" l="l" r="r" t="t"/>
                <a:pathLst>
                  <a:path extrusionOk="0" h="311939" w="198866">
                    <a:moveTo>
                      <a:pt x="198739" y="293652"/>
                    </a:moveTo>
                    <a:lnTo>
                      <a:pt x="186833" y="244789"/>
                    </a:lnTo>
                    <a:cubicBezTo>
                      <a:pt x="182832" y="228406"/>
                      <a:pt x="170069" y="215737"/>
                      <a:pt x="153876" y="211737"/>
                    </a:cubicBezTo>
                    <a:cubicBezTo>
                      <a:pt x="152447" y="206593"/>
                      <a:pt x="147685" y="202783"/>
                      <a:pt x="142160" y="202783"/>
                    </a:cubicBezTo>
                    <a:cubicBezTo>
                      <a:pt x="137017" y="202783"/>
                      <a:pt x="132635" y="205927"/>
                      <a:pt x="130826" y="210403"/>
                    </a:cubicBezTo>
                    <a:lnTo>
                      <a:pt x="127111" y="210403"/>
                    </a:lnTo>
                    <a:lnTo>
                      <a:pt x="127111" y="167255"/>
                    </a:lnTo>
                    <a:cubicBezTo>
                      <a:pt x="129492" y="167827"/>
                      <a:pt x="132064" y="168017"/>
                      <a:pt x="134540" y="167827"/>
                    </a:cubicBezTo>
                    <a:cubicBezTo>
                      <a:pt x="146732" y="166969"/>
                      <a:pt x="156543" y="157159"/>
                      <a:pt x="157400" y="144967"/>
                    </a:cubicBezTo>
                    <a:cubicBezTo>
                      <a:pt x="158067" y="135918"/>
                      <a:pt x="153781" y="127441"/>
                      <a:pt x="146351" y="122583"/>
                    </a:cubicBezTo>
                    <a:lnTo>
                      <a:pt x="146351" y="117249"/>
                    </a:lnTo>
                    <a:lnTo>
                      <a:pt x="150066" y="120106"/>
                    </a:lnTo>
                    <a:cubicBezTo>
                      <a:pt x="150923" y="120773"/>
                      <a:pt x="151876" y="121059"/>
                      <a:pt x="152924" y="121059"/>
                    </a:cubicBezTo>
                    <a:cubicBezTo>
                      <a:pt x="154257" y="121059"/>
                      <a:pt x="155686" y="120487"/>
                      <a:pt x="156543" y="119249"/>
                    </a:cubicBezTo>
                    <a:cubicBezTo>
                      <a:pt x="158067" y="117249"/>
                      <a:pt x="157686" y="114296"/>
                      <a:pt x="155686" y="112772"/>
                    </a:cubicBezTo>
                    <a:lnTo>
                      <a:pt x="148352" y="107152"/>
                    </a:lnTo>
                    <a:cubicBezTo>
                      <a:pt x="147685" y="106676"/>
                      <a:pt x="147018" y="106200"/>
                      <a:pt x="146351" y="105819"/>
                    </a:cubicBezTo>
                    <a:lnTo>
                      <a:pt x="146351" y="67243"/>
                    </a:lnTo>
                    <a:cubicBezTo>
                      <a:pt x="146351" y="58003"/>
                      <a:pt x="143399" y="49240"/>
                      <a:pt x="137874" y="41811"/>
                    </a:cubicBezTo>
                    <a:cubicBezTo>
                      <a:pt x="136350" y="39811"/>
                      <a:pt x="133493" y="39335"/>
                      <a:pt x="131397" y="40858"/>
                    </a:cubicBezTo>
                    <a:cubicBezTo>
                      <a:pt x="129397" y="42382"/>
                      <a:pt x="128921" y="45240"/>
                      <a:pt x="130445" y="47335"/>
                    </a:cubicBezTo>
                    <a:cubicBezTo>
                      <a:pt x="134731" y="53146"/>
                      <a:pt x="137017" y="60004"/>
                      <a:pt x="137017" y="67243"/>
                    </a:cubicBezTo>
                    <a:lnTo>
                      <a:pt x="137017" y="103438"/>
                    </a:lnTo>
                    <a:cubicBezTo>
                      <a:pt x="137017" y="103438"/>
                      <a:pt x="136731" y="103438"/>
                      <a:pt x="136636" y="103438"/>
                    </a:cubicBezTo>
                    <a:lnTo>
                      <a:pt x="126921" y="103819"/>
                    </a:lnTo>
                    <a:lnTo>
                      <a:pt x="126921" y="96294"/>
                    </a:lnTo>
                    <a:cubicBezTo>
                      <a:pt x="126921" y="76958"/>
                      <a:pt x="111204" y="61242"/>
                      <a:pt x="91868" y="61242"/>
                    </a:cubicBezTo>
                    <a:cubicBezTo>
                      <a:pt x="91868" y="61242"/>
                      <a:pt x="42815" y="61242"/>
                      <a:pt x="42529" y="61242"/>
                    </a:cubicBezTo>
                    <a:cubicBezTo>
                      <a:pt x="28241" y="60861"/>
                      <a:pt x="16811" y="49526"/>
                      <a:pt x="16621" y="35524"/>
                    </a:cubicBezTo>
                    <a:cubicBezTo>
                      <a:pt x="16430" y="22761"/>
                      <a:pt x="25384" y="11712"/>
                      <a:pt x="37862" y="9331"/>
                    </a:cubicBezTo>
                    <a:cubicBezTo>
                      <a:pt x="37862" y="9331"/>
                      <a:pt x="37957" y="9331"/>
                      <a:pt x="38147" y="9331"/>
                    </a:cubicBezTo>
                    <a:cubicBezTo>
                      <a:pt x="38243" y="9331"/>
                      <a:pt x="38243" y="9521"/>
                      <a:pt x="38243" y="9521"/>
                    </a:cubicBezTo>
                    <a:cubicBezTo>
                      <a:pt x="38243" y="15998"/>
                      <a:pt x="40814" y="22189"/>
                      <a:pt x="45386" y="26761"/>
                    </a:cubicBezTo>
                    <a:cubicBezTo>
                      <a:pt x="49958" y="31333"/>
                      <a:pt x="56150" y="33905"/>
                      <a:pt x="62627" y="33905"/>
                    </a:cubicBezTo>
                    <a:lnTo>
                      <a:pt x="103680" y="33905"/>
                    </a:lnTo>
                    <a:cubicBezTo>
                      <a:pt x="107680" y="33905"/>
                      <a:pt x="111490" y="34572"/>
                      <a:pt x="115205" y="36001"/>
                    </a:cubicBezTo>
                    <a:cubicBezTo>
                      <a:pt x="117586" y="36858"/>
                      <a:pt x="120253" y="35715"/>
                      <a:pt x="121110" y="33334"/>
                    </a:cubicBezTo>
                    <a:cubicBezTo>
                      <a:pt x="121967" y="30952"/>
                      <a:pt x="120824" y="28285"/>
                      <a:pt x="118443" y="27428"/>
                    </a:cubicBezTo>
                    <a:cubicBezTo>
                      <a:pt x="113776" y="25714"/>
                      <a:pt x="108823" y="24761"/>
                      <a:pt x="103680" y="24761"/>
                    </a:cubicBezTo>
                    <a:lnTo>
                      <a:pt x="62627" y="24761"/>
                    </a:lnTo>
                    <a:cubicBezTo>
                      <a:pt x="58531" y="24761"/>
                      <a:pt x="54721" y="23142"/>
                      <a:pt x="51864" y="20285"/>
                    </a:cubicBezTo>
                    <a:cubicBezTo>
                      <a:pt x="49006" y="17427"/>
                      <a:pt x="47387" y="13617"/>
                      <a:pt x="47387" y="9521"/>
                    </a:cubicBezTo>
                    <a:cubicBezTo>
                      <a:pt x="47387" y="6664"/>
                      <a:pt x="46148" y="3997"/>
                      <a:pt x="43958" y="2187"/>
                    </a:cubicBezTo>
                    <a:cubicBezTo>
                      <a:pt x="41767" y="377"/>
                      <a:pt x="38909" y="-385"/>
                      <a:pt x="36147" y="187"/>
                    </a:cubicBezTo>
                    <a:cubicBezTo>
                      <a:pt x="19193" y="3425"/>
                      <a:pt x="7191" y="18284"/>
                      <a:pt x="7477" y="35524"/>
                    </a:cubicBezTo>
                    <a:cubicBezTo>
                      <a:pt x="7763" y="52288"/>
                      <a:pt x="19764" y="66195"/>
                      <a:pt x="35861" y="69529"/>
                    </a:cubicBezTo>
                    <a:cubicBezTo>
                      <a:pt x="34909" y="72386"/>
                      <a:pt x="34147" y="75339"/>
                      <a:pt x="33766" y="78387"/>
                    </a:cubicBezTo>
                    <a:lnTo>
                      <a:pt x="31956" y="91627"/>
                    </a:lnTo>
                    <a:lnTo>
                      <a:pt x="31194" y="91627"/>
                    </a:lnTo>
                    <a:cubicBezTo>
                      <a:pt x="20240" y="91627"/>
                      <a:pt x="11287" y="100580"/>
                      <a:pt x="11287" y="111534"/>
                    </a:cubicBezTo>
                    <a:lnTo>
                      <a:pt x="11287" y="112010"/>
                    </a:lnTo>
                    <a:cubicBezTo>
                      <a:pt x="11287" y="122678"/>
                      <a:pt x="17192" y="132013"/>
                      <a:pt x="25860" y="137061"/>
                    </a:cubicBezTo>
                    <a:lnTo>
                      <a:pt x="24717" y="145348"/>
                    </a:lnTo>
                    <a:cubicBezTo>
                      <a:pt x="22812" y="159445"/>
                      <a:pt x="27098" y="173637"/>
                      <a:pt x="36433" y="184305"/>
                    </a:cubicBezTo>
                    <a:cubicBezTo>
                      <a:pt x="45386" y="194497"/>
                      <a:pt x="58150" y="200593"/>
                      <a:pt x="71580" y="201069"/>
                    </a:cubicBezTo>
                    <a:lnTo>
                      <a:pt x="71580" y="210308"/>
                    </a:lnTo>
                    <a:lnTo>
                      <a:pt x="68437" y="210308"/>
                    </a:lnTo>
                    <a:cubicBezTo>
                      <a:pt x="66627" y="205831"/>
                      <a:pt x="62246" y="202688"/>
                      <a:pt x="57102" y="202688"/>
                    </a:cubicBezTo>
                    <a:cubicBezTo>
                      <a:pt x="51578" y="202688"/>
                      <a:pt x="46910" y="206308"/>
                      <a:pt x="45386" y="211356"/>
                    </a:cubicBezTo>
                    <a:cubicBezTo>
                      <a:pt x="28622" y="214975"/>
                      <a:pt x="15478" y="227739"/>
                      <a:pt x="11382" y="244598"/>
                    </a:cubicBezTo>
                    <a:lnTo>
                      <a:pt x="524" y="289080"/>
                    </a:lnTo>
                    <a:cubicBezTo>
                      <a:pt x="-810" y="294604"/>
                      <a:pt x="428" y="300415"/>
                      <a:pt x="3953" y="304891"/>
                    </a:cubicBezTo>
                    <a:cubicBezTo>
                      <a:pt x="7477" y="309368"/>
                      <a:pt x="12811" y="311940"/>
                      <a:pt x="18526" y="311940"/>
                    </a:cubicBezTo>
                    <a:lnTo>
                      <a:pt x="183975" y="311940"/>
                    </a:lnTo>
                    <a:cubicBezTo>
                      <a:pt x="188547" y="311940"/>
                      <a:pt x="192833" y="309844"/>
                      <a:pt x="195691" y="306225"/>
                    </a:cubicBezTo>
                    <a:cubicBezTo>
                      <a:pt x="198548" y="302605"/>
                      <a:pt x="199501" y="297938"/>
                      <a:pt x="198453" y="293461"/>
                    </a:cubicBezTo>
                    <a:lnTo>
                      <a:pt x="198453" y="293461"/>
                    </a:lnTo>
                    <a:close/>
                    <a:moveTo>
                      <a:pt x="69580" y="219643"/>
                    </a:moveTo>
                    <a:lnTo>
                      <a:pt x="72438" y="219643"/>
                    </a:lnTo>
                    <a:cubicBezTo>
                      <a:pt x="75105" y="232120"/>
                      <a:pt x="86153" y="241455"/>
                      <a:pt x="99393" y="241455"/>
                    </a:cubicBezTo>
                    <a:cubicBezTo>
                      <a:pt x="106727" y="241455"/>
                      <a:pt x="113681" y="238597"/>
                      <a:pt x="118919" y="233359"/>
                    </a:cubicBezTo>
                    <a:cubicBezTo>
                      <a:pt x="122730" y="229548"/>
                      <a:pt x="125301" y="224786"/>
                      <a:pt x="126349" y="219643"/>
                    </a:cubicBezTo>
                    <a:lnTo>
                      <a:pt x="129778" y="219643"/>
                    </a:lnTo>
                    <a:lnTo>
                      <a:pt x="129778" y="230501"/>
                    </a:lnTo>
                    <a:cubicBezTo>
                      <a:pt x="129778" y="247075"/>
                      <a:pt x="116252" y="260600"/>
                      <a:pt x="99679" y="260600"/>
                    </a:cubicBezTo>
                    <a:cubicBezTo>
                      <a:pt x="83106" y="260600"/>
                      <a:pt x="69580" y="247075"/>
                      <a:pt x="69580" y="230501"/>
                    </a:cubicBezTo>
                    <a:lnTo>
                      <a:pt x="69580" y="219643"/>
                    </a:lnTo>
                    <a:close/>
                    <a:moveTo>
                      <a:pt x="137017" y="112677"/>
                    </a:moveTo>
                    <a:lnTo>
                      <a:pt x="137017" y="118868"/>
                    </a:lnTo>
                    <a:cubicBezTo>
                      <a:pt x="135588" y="118582"/>
                      <a:pt x="134064" y="118487"/>
                      <a:pt x="132635" y="118487"/>
                    </a:cubicBezTo>
                    <a:cubicBezTo>
                      <a:pt x="130731" y="118487"/>
                      <a:pt x="128825" y="118678"/>
                      <a:pt x="127016" y="119154"/>
                    </a:cubicBezTo>
                    <a:lnTo>
                      <a:pt x="127016" y="113058"/>
                    </a:lnTo>
                    <a:lnTo>
                      <a:pt x="137112" y="112677"/>
                    </a:lnTo>
                    <a:close/>
                    <a:moveTo>
                      <a:pt x="43005" y="79816"/>
                    </a:moveTo>
                    <a:cubicBezTo>
                      <a:pt x="43386" y="76577"/>
                      <a:pt x="44243" y="73529"/>
                      <a:pt x="45482" y="70481"/>
                    </a:cubicBezTo>
                    <a:lnTo>
                      <a:pt x="91964" y="70481"/>
                    </a:lnTo>
                    <a:cubicBezTo>
                      <a:pt x="105775" y="70481"/>
                      <a:pt x="117014" y="81340"/>
                      <a:pt x="117776" y="94960"/>
                    </a:cubicBezTo>
                    <a:cubicBezTo>
                      <a:pt x="114728" y="92960"/>
                      <a:pt x="111014" y="91817"/>
                      <a:pt x="107108" y="91817"/>
                    </a:cubicBezTo>
                    <a:lnTo>
                      <a:pt x="89201" y="91817"/>
                    </a:lnTo>
                    <a:cubicBezTo>
                      <a:pt x="80057" y="91817"/>
                      <a:pt x="72438" y="98008"/>
                      <a:pt x="70056" y="106390"/>
                    </a:cubicBezTo>
                    <a:cubicBezTo>
                      <a:pt x="69485" y="106390"/>
                      <a:pt x="68913" y="106390"/>
                      <a:pt x="68342" y="106486"/>
                    </a:cubicBezTo>
                    <a:cubicBezTo>
                      <a:pt x="66056" y="98104"/>
                      <a:pt x="58340" y="91817"/>
                      <a:pt x="49101" y="91817"/>
                    </a:cubicBezTo>
                    <a:lnTo>
                      <a:pt x="41291" y="91817"/>
                    </a:lnTo>
                    <a:lnTo>
                      <a:pt x="42910" y="79816"/>
                    </a:lnTo>
                    <a:close/>
                    <a:moveTo>
                      <a:pt x="117776" y="111724"/>
                    </a:moveTo>
                    <a:cubicBezTo>
                      <a:pt x="117776" y="117154"/>
                      <a:pt x="115586" y="122392"/>
                      <a:pt x="111681" y="126202"/>
                    </a:cubicBezTo>
                    <a:cubicBezTo>
                      <a:pt x="107871" y="129917"/>
                      <a:pt x="102917" y="131917"/>
                      <a:pt x="97774" y="131822"/>
                    </a:cubicBezTo>
                    <a:cubicBezTo>
                      <a:pt x="87201" y="131632"/>
                      <a:pt x="78533" y="122773"/>
                      <a:pt x="78533" y="112201"/>
                    </a:cubicBezTo>
                    <a:lnTo>
                      <a:pt x="78533" y="111724"/>
                    </a:lnTo>
                    <a:cubicBezTo>
                      <a:pt x="78533" y="105819"/>
                      <a:pt x="83296" y="101056"/>
                      <a:pt x="89201" y="101056"/>
                    </a:cubicBezTo>
                    <a:lnTo>
                      <a:pt x="107108" y="101056"/>
                    </a:lnTo>
                    <a:cubicBezTo>
                      <a:pt x="113014" y="101056"/>
                      <a:pt x="117776" y="105819"/>
                      <a:pt x="117776" y="111724"/>
                    </a:cubicBezTo>
                    <a:lnTo>
                      <a:pt x="117776" y="111724"/>
                    </a:lnTo>
                    <a:close/>
                    <a:moveTo>
                      <a:pt x="20622" y="111724"/>
                    </a:moveTo>
                    <a:cubicBezTo>
                      <a:pt x="20622" y="105819"/>
                      <a:pt x="25384" y="101056"/>
                      <a:pt x="31289" y="101056"/>
                    </a:cubicBezTo>
                    <a:lnTo>
                      <a:pt x="49197" y="101056"/>
                    </a:lnTo>
                    <a:cubicBezTo>
                      <a:pt x="55102" y="101056"/>
                      <a:pt x="59864" y="105819"/>
                      <a:pt x="59864" y="111724"/>
                    </a:cubicBezTo>
                    <a:cubicBezTo>
                      <a:pt x="59864" y="117154"/>
                      <a:pt x="57674" y="122392"/>
                      <a:pt x="53768" y="126202"/>
                    </a:cubicBezTo>
                    <a:cubicBezTo>
                      <a:pt x="49958" y="129917"/>
                      <a:pt x="45006" y="131917"/>
                      <a:pt x="39862" y="131822"/>
                    </a:cubicBezTo>
                    <a:cubicBezTo>
                      <a:pt x="29289" y="131632"/>
                      <a:pt x="20622" y="122773"/>
                      <a:pt x="20622" y="112201"/>
                    </a:cubicBezTo>
                    <a:lnTo>
                      <a:pt x="20622" y="111724"/>
                    </a:lnTo>
                    <a:close/>
                    <a:moveTo>
                      <a:pt x="43577" y="178399"/>
                    </a:moveTo>
                    <a:cubicBezTo>
                      <a:pt x="35957" y="169732"/>
                      <a:pt x="32528" y="158206"/>
                      <a:pt x="34052" y="146777"/>
                    </a:cubicBezTo>
                    <a:lnTo>
                      <a:pt x="34909" y="140585"/>
                    </a:lnTo>
                    <a:cubicBezTo>
                      <a:pt x="36433" y="140871"/>
                      <a:pt x="38052" y="141061"/>
                      <a:pt x="39767" y="141061"/>
                    </a:cubicBezTo>
                    <a:cubicBezTo>
                      <a:pt x="39957" y="141061"/>
                      <a:pt x="40148" y="141061"/>
                      <a:pt x="40338" y="141061"/>
                    </a:cubicBezTo>
                    <a:cubicBezTo>
                      <a:pt x="46910" y="141061"/>
                      <a:pt x="53197" y="138775"/>
                      <a:pt x="58340" y="134585"/>
                    </a:cubicBezTo>
                    <a:cubicBezTo>
                      <a:pt x="60436" y="137156"/>
                      <a:pt x="63579" y="138585"/>
                      <a:pt x="66913" y="138585"/>
                    </a:cubicBezTo>
                    <a:cubicBezTo>
                      <a:pt x="69485" y="138585"/>
                      <a:pt x="71485" y="136489"/>
                      <a:pt x="71485" y="134013"/>
                    </a:cubicBezTo>
                    <a:cubicBezTo>
                      <a:pt x="71485" y="131536"/>
                      <a:pt x="69389" y="129441"/>
                      <a:pt x="66913" y="129441"/>
                    </a:cubicBezTo>
                    <a:cubicBezTo>
                      <a:pt x="65960" y="129441"/>
                      <a:pt x="65389" y="128774"/>
                      <a:pt x="65198" y="128393"/>
                    </a:cubicBezTo>
                    <a:cubicBezTo>
                      <a:pt x="65008" y="128012"/>
                      <a:pt x="64722" y="127250"/>
                      <a:pt x="65198" y="126393"/>
                    </a:cubicBezTo>
                    <a:lnTo>
                      <a:pt x="70151" y="118582"/>
                    </a:lnTo>
                    <a:cubicBezTo>
                      <a:pt x="73104" y="131155"/>
                      <a:pt x="84344" y="140680"/>
                      <a:pt x="97679" y="140966"/>
                    </a:cubicBezTo>
                    <a:cubicBezTo>
                      <a:pt x="97869" y="140966"/>
                      <a:pt x="98060" y="140966"/>
                      <a:pt x="98250" y="140966"/>
                    </a:cubicBezTo>
                    <a:cubicBezTo>
                      <a:pt x="105680" y="140966"/>
                      <a:pt x="112823" y="138013"/>
                      <a:pt x="118253" y="132679"/>
                    </a:cubicBezTo>
                    <a:cubicBezTo>
                      <a:pt x="119110" y="131822"/>
                      <a:pt x="119872" y="130965"/>
                      <a:pt x="120634" y="130012"/>
                    </a:cubicBezTo>
                    <a:cubicBezTo>
                      <a:pt x="121967" y="130584"/>
                      <a:pt x="123587" y="130584"/>
                      <a:pt x="124825" y="129727"/>
                    </a:cubicBezTo>
                    <a:cubicBezTo>
                      <a:pt x="127206" y="128298"/>
                      <a:pt x="129968" y="127536"/>
                      <a:pt x="132731" y="127536"/>
                    </a:cubicBezTo>
                    <a:cubicBezTo>
                      <a:pt x="135207" y="127536"/>
                      <a:pt x="137493" y="128107"/>
                      <a:pt x="139684" y="129155"/>
                    </a:cubicBezTo>
                    <a:cubicBezTo>
                      <a:pt x="145304" y="132013"/>
                      <a:pt x="148638" y="137823"/>
                      <a:pt x="148161" y="144110"/>
                    </a:cubicBezTo>
                    <a:cubicBezTo>
                      <a:pt x="147590" y="151729"/>
                      <a:pt x="141494" y="157921"/>
                      <a:pt x="133874" y="158492"/>
                    </a:cubicBezTo>
                    <a:cubicBezTo>
                      <a:pt x="130635" y="158683"/>
                      <a:pt x="127587" y="158016"/>
                      <a:pt x="124825" y="156397"/>
                    </a:cubicBezTo>
                    <a:cubicBezTo>
                      <a:pt x="124158" y="156016"/>
                      <a:pt x="123301" y="155730"/>
                      <a:pt x="122444" y="155730"/>
                    </a:cubicBezTo>
                    <a:cubicBezTo>
                      <a:pt x="119872" y="155730"/>
                      <a:pt x="117872" y="157825"/>
                      <a:pt x="117872" y="160302"/>
                    </a:cubicBezTo>
                    <a:lnTo>
                      <a:pt x="117872" y="213642"/>
                    </a:lnTo>
                    <a:cubicBezTo>
                      <a:pt x="117872" y="218500"/>
                      <a:pt x="115967" y="223167"/>
                      <a:pt x="112442" y="226596"/>
                    </a:cubicBezTo>
                    <a:cubicBezTo>
                      <a:pt x="109014" y="230025"/>
                      <a:pt x="104346" y="231930"/>
                      <a:pt x="99489" y="231930"/>
                    </a:cubicBezTo>
                    <a:cubicBezTo>
                      <a:pt x="89392" y="231930"/>
                      <a:pt x="81105" y="223643"/>
                      <a:pt x="81105" y="213547"/>
                    </a:cubicBezTo>
                    <a:lnTo>
                      <a:pt x="81105" y="200878"/>
                    </a:lnTo>
                    <a:lnTo>
                      <a:pt x="93488" y="200878"/>
                    </a:lnTo>
                    <a:cubicBezTo>
                      <a:pt x="96059" y="200878"/>
                      <a:pt x="98060" y="198783"/>
                      <a:pt x="98060" y="196306"/>
                    </a:cubicBezTo>
                    <a:cubicBezTo>
                      <a:pt x="98060" y="193830"/>
                      <a:pt x="95964" y="191735"/>
                      <a:pt x="93488" y="191735"/>
                    </a:cubicBezTo>
                    <a:lnTo>
                      <a:pt x="73771" y="191735"/>
                    </a:lnTo>
                    <a:cubicBezTo>
                      <a:pt x="62246" y="191735"/>
                      <a:pt x="51292" y="186781"/>
                      <a:pt x="43672" y="178114"/>
                    </a:cubicBezTo>
                    <a:lnTo>
                      <a:pt x="43672" y="178114"/>
                    </a:lnTo>
                    <a:close/>
                    <a:moveTo>
                      <a:pt x="188738" y="300700"/>
                    </a:moveTo>
                    <a:cubicBezTo>
                      <a:pt x="187690" y="302129"/>
                      <a:pt x="185975" y="302891"/>
                      <a:pt x="184261" y="302891"/>
                    </a:cubicBezTo>
                    <a:lnTo>
                      <a:pt x="18812" y="302891"/>
                    </a:lnTo>
                    <a:cubicBezTo>
                      <a:pt x="15954" y="302891"/>
                      <a:pt x="13287" y="301558"/>
                      <a:pt x="11477" y="299367"/>
                    </a:cubicBezTo>
                    <a:cubicBezTo>
                      <a:pt x="9668" y="297081"/>
                      <a:pt x="9096" y="294223"/>
                      <a:pt x="9763" y="291461"/>
                    </a:cubicBezTo>
                    <a:lnTo>
                      <a:pt x="20622" y="246979"/>
                    </a:lnTo>
                    <a:cubicBezTo>
                      <a:pt x="23669" y="234406"/>
                      <a:pt x="33099" y="224786"/>
                      <a:pt x="45196" y="221167"/>
                    </a:cubicBezTo>
                    <a:lnTo>
                      <a:pt x="45196" y="230596"/>
                    </a:lnTo>
                    <a:cubicBezTo>
                      <a:pt x="45196" y="237264"/>
                      <a:pt x="46434" y="243836"/>
                      <a:pt x="48815" y="250027"/>
                    </a:cubicBezTo>
                    <a:cubicBezTo>
                      <a:pt x="49768" y="252409"/>
                      <a:pt x="52340" y="253552"/>
                      <a:pt x="54721" y="252694"/>
                    </a:cubicBezTo>
                    <a:cubicBezTo>
                      <a:pt x="57102" y="251742"/>
                      <a:pt x="58245" y="249170"/>
                      <a:pt x="57388" y="246789"/>
                    </a:cubicBezTo>
                    <a:cubicBezTo>
                      <a:pt x="55388" y="241645"/>
                      <a:pt x="54435" y="236216"/>
                      <a:pt x="54435" y="230692"/>
                    </a:cubicBezTo>
                    <a:lnTo>
                      <a:pt x="54435" y="215261"/>
                    </a:lnTo>
                    <a:cubicBezTo>
                      <a:pt x="54435" y="213642"/>
                      <a:pt x="55769" y="212213"/>
                      <a:pt x="57483" y="212213"/>
                    </a:cubicBezTo>
                    <a:cubicBezTo>
                      <a:pt x="59198" y="212213"/>
                      <a:pt x="60531" y="213547"/>
                      <a:pt x="60531" y="215261"/>
                    </a:cubicBezTo>
                    <a:lnTo>
                      <a:pt x="60531" y="230692"/>
                    </a:lnTo>
                    <a:cubicBezTo>
                      <a:pt x="60531" y="252409"/>
                      <a:pt x="78152" y="270030"/>
                      <a:pt x="99869" y="270030"/>
                    </a:cubicBezTo>
                    <a:cubicBezTo>
                      <a:pt x="121586" y="270030"/>
                      <a:pt x="139208" y="252409"/>
                      <a:pt x="139208" y="230692"/>
                    </a:cubicBezTo>
                    <a:lnTo>
                      <a:pt x="139208" y="215261"/>
                    </a:lnTo>
                    <a:cubicBezTo>
                      <a:pt x="139208" y="213642"/>
                      <a:pt x="140541" y="212213"/>
                      <a:pt x="142256" y="212213"/>
                    </a:cubicBezTo>
                    <a:cubicBezTo>
                      <a:pt x="143970" y="212213"/>
                      <a:pt x="145304" y="213547"/>
                      <a:pt x="145304" y="215261"/>
                    </a:cubicBezTo>
                    <a:lnTo>
                      <a:pt x="145304" y="230692"/>
                    </a:lnTo>
                    <a:cubicBezTo>
                      <a:pt x="145304" y="255742"/>
                      <a:pt x="124920" y="276031"/>
                      <a:pt x="99965" y="276031"/>
                    </a:cubicBezTo>
                    <a:cubicBezTo>
                      <a:pt x="88058" y="276031"/>
                      <a:pt x="76819" y="271459"/>
                      <a:pt x="68247" y="263077"/>
                    </a:cubicBezTo>
                    <a:cubicBezTo>
                      <a:pt x="66437" y="261267"/>
                      <a:pt x="63484" y="261362"/>
                      <a:pt x="61769" y="263077"/>
                    </a:cubicBezTo>
                    <a:cubicBezTo>
                      <a:pt x="59960" y="264886"/>
                      <a:pt x="60055" y="267839"/>
                      <a:pt x="61769" y="269554"/>
                    </a:cubicBezTo>
                    <a:cubicBezTo>
                      <a:pt x="72056" y="279555"/>
                      <a:pt x="85582" y="285079"/>
                      <a:pt x="99869" y="285079"/>
                    </a:cubicBezTo>
                    <a:cubicBezTo>
                      <a:pt x="129968" y="285079"/>
                      <a:pt x="154448" y="260600"/>
                      <a:pt x="154448" y="230501"/>
                    </a:cubicBezTo>
                    <a:lnTo>
                      <a:pt x="154448" y="221452"/>
                    </a:lnTo>
                    <a:cubicBezTo>
                      <a:pt x="166068" y="225262"/>
                      <a:pt x="175022" y="234787"/>
                      <a:pt x="177974" y="246979"/>
                    </a:cubicBezTo>
                    <a:lnTo>
                      <a:pt x="189881" y="295843"/>
                    </a:lnTo>
                    <a:cubicBezTo>
                      <a:pt x="190262" y="297557"/>
                      <a:pt x="189881" y="299367"/>
                      <a:pt x="188833" y="300700"/>
                    </a:cubicBezTo>
                    <a:lnTo>
                      <a:pt x="188833" y="3007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43" name="Google Shape;943;p29"/>
            <p:cNvSpPr/>
            <p:nvPr/>
          </p:nvSpPr>
          <p:spPr>
            <a:xfrm>
              <a:off x="2683814" y="3354758"/>
              <a:ext cx="28172" cy="13676"/>
            </a:xfrm>
            <a:custGeom>
              <a:rect b="b" l="l" r="r" t="t"/>
              <a:pathLst>
                <a:path extrusionOk="0" h="12692" w="26146">
                  <a:moveTo>
                    <a:pt x="24598" y="1357"/>
                  </a:moveTo>
                  <a:cubicBezTo>
                    <a:pt x="22789" y="-452"/>
                    <a:pt x="19931" y="-452"/>
                    <a:pt x="18121" y="1357"/>
                  </a:cubicBezTo>
                  <a:cubicBezTo>
                    <a:pt x="16692" y="2786"/>
                    <a:pt x="14883" y="3548"/>
                    <a:pt x="12978" y="3548"/>
                  </a:cubicBezTo>
                  <a:cubicBezTo>
                    <a:pt x="11073" y="3548"/>
                    <a:pt x="9168" y="2786"/>
                    <a:pt x="7834" y="1357"/>
                  </a:cubicBezTo>
                  <a:cubicBezTo>
                    <a:pt x="6024" y="-452"/>
                    <a:pt x="3167" y="-452"/>
                    <a:pt x="1357" y="1357"/>
                  </a:cubicBezTo>
                  <a:cubicBezTo>
                    <a:pt x="-452" y="3167"/>
                    <a:pt x="-452" y="6025"/>
                    <a:pt x="1357" y="7835"/>
                  </a:cubicBezTo>
                  <a:cubicBezTo>
                    <a:pt x="4500" y="10978"/>
                    <a:pt x="8596" y="12692"/>
                    <a:pt x="13073" y="12692"/>
                  </a:cubicBezTo>
                  <a:cubicBezTo>
                    <a:pt x="17550" y="12692"/>
                    <a:pt x="21645" y="10978"/>
                    <a:pt x="24789" y="7835"/>
                  </a:cubicBezTo>
                  <a:cubicBezTo>
                    <a:pt x="26599" y="6025"/>
                    <a:pt x="26599" y="3167"/>
                    <a:pt x="24789" y="1357"/>
                  </a:cubicBezTo>
                  <a:lnTo>
                    <a:pt x="24789" y="13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9"/>
            <p:cNvSpPr/>
            <p:nvPr/>
          </p:nvSpPr>
          <p:spPr>
            <a:xfrm>
              <a:off x="2759519" y="3339484"/>
              <a:ext cx="18576" cy="18576"/>
            </a:xfrm>
            <a:custGeom>
              <a:rect b="b" l="l" r="r" t="t"/>
              <a:pathLst>
                <a:path extrusionOk="0" h="17240" w="17240">
                  <a:moveTo>
                    <a:pt x="4667" y="17145"/>
                  </a:moveTo>
                  <a:cubicBezTo>
                    <a:pt x="7239" y="17145"/>
                    <a:pt x="9239" y="15049"/>
                    <a:pt x="9239" y="12573"/>
                  </a:cubicBezTo>
                  <a:cubicBezTo>
                    <a:pt x="9239" y="10668"/>
                    <a:pt x="10763" y="9144"/>
                    <a:pt x="12668" y="9144"/>
                  </a:cubicBezTo>
                  <a:cubicBezTo>
                    <a:pt x="15240" y="9144"/>
                    <a:pt x="17240" y="7048"/>
                    <a:pt x="17240" y="4572"/>
                  </a:cubicBezTo>
                  <a:cubicBezTo>
                    <a:pt x="17240" y="2096"/>
                    <a:pt x="15145" y="0"/>
                    <a:pt x="12668" y="0"/>
                  </a:cubicBezTo>
                  <a:cubicBezTo>
                    <a:pt x="5715" y="0"/>
                    <a:pt x="0" y="5715"/>
                    <a:pt x="0" y="12668"/>
                  </a:cubicBezTo>
                  <a:cubicBezTo>
                    <a:pt x="0" y="15240"/>
                    <a:pt x="2096" y="17240"/>
                    <a:pt x="4572" y="17240"/>
                  </a:cubicBezTo>
                  <a:lnTo>
                    <a:pt x="4572" y="172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5" name="Google Shape;945;p29"/>
          <p:cNvGrpSpPr/>
          <p:nvPr/>
        </p:nvGrpSpPr>
        <p:grpSpPr>
          <a:xfrm>
            <a:off x="6519276" y="3194016"/>
            <a:ext cx="323690" cy="338908"/>
            <a:chOff x="6519276" y="3194016"/>
            <a:chExt cx="323690" cy="338908"/>
          </a:xfrm>
        </p:grpSpPr>
        <p:sp>
          <p:nvSpPr>
            <p:cNvPr id="946" name="Google Shape;946;p29"/>
            <p:cNvSpPr/>
            <p:nvPr/>
          </p:nvSpPr>
          <p:spPr>
            <a:xfrm>
              <a:off x="6719976" y="3322335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5" y="20288"/>
                    <a:pt x="4572" y="20288"/>
                  </a:cubicBezTo>
                  <a:cubicBezTo>
                    <a:pt x="7048" y="20288"/>
                    <a:pt x="9144" y="18193"/>
                    <a:pt x="9144" y="15716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9"/>
            <p:cNvSpPr/>
            <p:nvPr/>
          </p:nvSpPr>
          <p:spPr>
            <a:xfrm>
              <a:off x="6684035" y="3322335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9144" y="4572"/>
                  </a:moveTo>
                  <a:cubicBezTo>
                    <a:pt x="9144" y="2000"/>
                    <a:pt x="7048" y="0"/>
                    <a:pt x="4572" y="0"/>
                  </a:cubicBezTo>
                  <a:cubicBezTo>
                    <a:pt x="2095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5" y="20288"/>
                    <a:pt x="4572" y="20288"/>
                  </a:cubicBezTo>
                  <a:cubicBezTo>
                    <a:pt x="7048" y="20288"/>
                    <a:pt x="9144" y="18193"/>
                    <a:pt x="9144" y="15716"/>
                  </a:cubicBezTo>
                  <a:lnTo>
                    <a:pt x="9144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29"/>
            <p:cNvSpPr/>
            <p:nvPr/>
          </p:nvSpPr>
          <p:spPr>
            <a:xfrm>
              <a:off x="6695408" y="3371394"/>
              <a:ext cx="28171" cy="13675"/>
            </a:xfrm>
            <a:custGeom>
              <a:rect b="b" l="l" r="r" t="t"/>
              <a:pathLst>
                <a:path extrusionOk="0" h="12691" w="26145">
                  <a:moveTo>
                    <a:pt x="18312" y="1357"/>
                  </a:moveTo>
                  <a:cubicBezTo>
                    <a:pt x="15454" y="4215"/>
                    <a:pt x="10692" y="4215"/>
                    <a:pt x="7834" y="1357"/>
                  </a:cubicBezTo>
                  <a:cubicBezTo>
                    <a:pt x="6024" y="-452"/>
                    <a:pt x="3167" y="-452"/>
                    <a:pt x="1357" y="1357"/>
                  </a:cubicBezTo>
                  <a:cubicBezTo>
                    <a:pt x="-452" y="3167"/>
                    <a:pt x="-452" y="6024"/>
                    <a:pt x="1357" y="7834"/>
                  </a:cubicBezTo>
                  <a:cubicBezTo>
                    <a:pt x="4596" y="11073"/>
                    <a:pt x="8882" y="12692"/>
                    <a:pt x="13073" y="12692"/>
                  </a:cubicBezTo>
                  <a:cubicBezTo>
                    <a:pt x="17264" y="12692"/>
                    <a:pt x="21550" y="11073"/>
                    <a:pt x="24788" y="7834"/>
                  </a:cubicBezTo>
                  <a:cubicBezTo>
                    <a:pt x="26598" y="6024"/>
                    <a:pt x="26598" y="3167"/>
                    <a:pt x="24788" y="1357"/>
                  </a:cubicBezTo>
                  <a:cubicBezTo>
                    <a:pt x="22979" y="-452"/>
                    <a:pt x="20121" y="-452"/>
                    <a:pt x="18312" y="1357"/>
                  </a:cubicBezTo>
                  <a:lnTo>
                    <a:pt x="18312" y="13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9"/>
            <p:cNvSpPr/>
            <p:nvPr/>
          </p:nvSpPr>
          <p:spPr>
            <a:xfrm>
              <a:off x="6765877" y="3342668"/>
              <a:ext cx="18576" cy="18576"/>
            </a:xfrm>
            <a:custGeom>
              <a:rect b="b" l="l" r="r" t="t"/>
              <a:pathLst>
                <a:path extrusionOk="0" h="17240" w="17240">
                  <a:moveTo>
                    <a:pt x="4572" y="17240"/>
                  </a:moveTo>
                  <a:cubicBezTo>
                    <a:pt x="7144" y="17240"/>
                    <a:pt x="9144" y="15145"/>
                    <a:pt x="9144" y="12668"/>
                  </a:cubicBezTo>
                  <a:cubicBezTo>
                    <a:pt x="9144" y="10763"/>
                    <a:pt x="10668" y="9144"/>
                    <a:pt x="12668" y="9144"/>
                  </a:cubicBezTo>
                  <a:cubicBezTo>
                    <a:pt x="15240" y="9144"/>
                    <a:pt x="17240" y="7048"/>
                    <a:pt x="17240" y="4572"/>
                  </a:cubicBezTo>
                  <a:cubicBezTo>
                    <a:pt x="17240" y="2096"/>
                    <a:pt x="15145" y="0"/>
                    <a:pt x="12668" y="0"/>
                  </a:cubicBezTo>
                  <a:cubicBezTo>
                    <a:pt x="5715" y="0"/>
                    <a:pt x="0" y="5715"/>
                    <a:pt x="0" y="12668"/>
                  </a:cubicBezTo>
                  <a:cubicBezTo>
                    <a:pt x="0" y="15240"/>
                    <a:pt x="2096" y="17240"/>
                    <a:pt x="4572" y="17240"/>
                  </a:cubicBezTo>
                  <a:lnTo>
                    <a:pt x="4572" y="172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50" name="Google Shape;950;p29"/>
            <p:cNvGrpSpPr/>
            <p:nvPr/>
          </p:nvGrpSpPr>
          <p:grpSpPr>
            <a:xfrm>
              <a:off x="6519276" y="3194016"/>
              <a:ext cx="323690" cy="338908"/>
              <a:chOff x="7791679" y="4438617"/>
              <a:chExt cx="300241" cy="314357"/>
            </a:xfrm>
          </p:grpSpPr>
          <p:sp>
            <p:nvSpPr>
              <p:cNvPr id="951" name="Google Shape;951;p29"/>
              <p:cNvSpPr/>
              <p:nvPr/>
            </p:nvSpPr>
            <p:spPr>
              <a:xfrm>
                <a:off x="7953357" y="4566334"/>
                <a:ext cx="18541" cy="32431"/>
              </a:xfrm>
              <a:custGeom>
                <a:rect b="b" l="l" r="r" t="t"/>
                <a:pathLst>
                  <a:path extrusionOk="0" h="32431" w="18541">
                    <a:moveTo>
                      <a:pt x="11161" y="32431"/>
                    </a:moveTo>
                    <a:cubicBezTo>
                      <a:pt x="13733" y="32431"/>
                      <a:pt x="15734" y="30336"/>
                      <a:pt x="15734" y="27859"/>
                    </a:cubicBezTo>
                    <a:cubicBezTo>
                      <a:pt x="15734" y="25383"/>
                      <a:pt x="13638" y="23287"/>
                      <a:pt x="11161" y="23287"/>
                    </a:cubicBezTo>
                    <a:cubicBezTo>
                      <a:pt x="10114" y="23287"/>
                      <a:pt x="9637" y="22620"/>
                      <a:pt x="9447" y="22239"/>
                    </a:cubicBezTo>
                    <a:cubicBezTo>
                      <a:pt x="9256" y="21858"/>
                      <a:pt x="8971" y="21096"/>
                      <a:pt x="9447" y="20239"/>
                    </a:cubicBezTo>
                    <a:lnTo>
                      <a:pt x="17829" y="7095"/>
                    </a:lnTo>
                    <a:cubicBezTo>
                      <a:pt x="19162" y="4904"/>
                      <a:pt x="18591" y="2142"/>
                      <a:pt x="16400" y="713"/>
                    </a:cubicBezTo>
                    <a:cubicBezTo>
                      <a:pt x="14209" y="-621"/>
                      <a:pt x="11447" y="-49"/>
                      <a:pt x="10018" y="2142"/>
                    </a:cubicBezTo>
                    <a:lnTo>
                      <a:pt x="1731" y="15286"/>
                    </a:lnTo>
                    <a:cubicBezTo>
                      <a:pt x="-459" y="18715"/>
                      <a:pt x="-554" y="23096"/>
                      <a:pt x="1351" y="26621"/>
                    </a:cubicBezTo>
                    <a:cubicBezTo>
                      <a:pt x="3351" y="30240"/>
                      <a:pt x="7065" y="32431"/>
                      <a:pt x="11161" y="32431"/>
                    </a:cubicBezTo>
                    <a:lnTo>
                      <a:pt x="11161" y="324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29"/>
              <p:cNvSpPr/>
              <p:nvPr/>
            </p:nvSpPr>
            <p:spPr>
              <a:xfrm>
                <a:off x="7791679" y="4438617"/>
                <a:ext cx="300241" cy="314357"/>
              </a:xfrm>
              <a:custGeom>
                <a:rect b="b" l="l" r="r" t="t"/>
                <a:pathLst>
                  <a:path extrusionOk="0" h="314357" w="300241">
                    <a:moveTo>
                      <a:pt x="285139" y="268447"/>
                    </a:moveTo>
                    <a:cubicBezTo>
                      <a:pt x="284853" y="267304"/>
                      <a:pt x="284472" y="266257"/>
                      <a:pt x="284091" y="265113"/>
                    </a:cubicBezTo>
                    <a:cubicBezTo>
                      <a:pt x="309046" y="242158"/>
                      <a:pt x="299998" y="222918"/>
                      <a:pt x="290568" y="202534"/>
                    </a:cubicBezTo>
                    <a:cubicBezTo>
                      <a:pt x="281520" y="183199"/>
                      <a:pt x="271328" y="161196"/>
                      <a:pt x="284758" y="128620"/>
                    </a:cubicBezTo>
                    <a:cubicBezTo>
                      <a:pt x="291425" y="112428"/>
                      <a:pt x="297045" y="86329"/>
                      <a:pt x="294569" y="64517"/>
                    </a:cubicBezTo>
                    <a:cubicBezTo>
                      <a:pt x="294283" y="61945"/>
                      <a:pt x="291997" y="60136"/>
                      <a:pt x="289425" y="60421"/>
                    </a:cubicBezTo>
                    <a:cubicBezTo>
                      <a:pt x="286853" y="60707"/>
                      <a:pt x="285044" y="62993"/>
                      <a:pt x="285329" y="65565"/>
                    </a:cubicBezTo>
                    <a:cubicBezTo>
                      <a:pt x="287615" y="85662"/>
                      <a:pt x="282376" y="109951"/>
                      <a:pt x="276186" y="125096"/>
                    </a:cubicBezTo>
                    <a:cubicBezTo>
                      <a:pt x="261231" y="161386"/>
                      <a:pt x="272851" y="186342"/>
                      <a:pt x="282186" y="206440"/>
                    </a:cubicBezTo>
                    <a:cubicBezTo>
                      <a:pt x="291235" y="225775"/>
                      <a:pt x="297331" y="239015"/>
                      <a:pt x="279900" y="256351"/>
                    </a:cubicBezTo>
                    <a:cubicBezTo>
                      <a:pt x="271137" y="241873"/>
                      <a:pt x="255230" y="232443"/>
                      <a:pt x="237704" y="232443"/>
                    </a:cubicBezTo>
                    <a:lnTo>
                      <a:pt x="230942" y="232443"/>
                    </a:lnTo>
                    <a:lnTo>
                      <a:pt x="230942" y="170530"/>
                    </a:lnTo>
                    <a:cubicBezTo>
                      <a:pt x="231894" y="170721"/>
                      <a:pt x="232846" y="170911"/>
                      <a:pt x="233799" y="171007"/>
                    </a:cubicBezTo>
                    <a:cubicBezTo>
                      <a:pt x="233990" y="175007"/>
                      <a:pt x="235609" y="178531"/>
                      <a:pt x="238181" y="181198"/>
                    </a:cubicBezTo>
                    <a:cubicBezTo>
                      <a:pt x="235418" y="183961"/>
                      <a:pt x="233704" y="187770"/>
                      <a:pt x="233704" y="191961"/>
                    </a:cubicBezTo>
                    <a:cubicBezTo>
                      <a:pt x="233704" y="200439"/>
                      <a:pt x="240657" y="207392"/>
                      <a:pt x="249134" y="207392"/>
                    </a:cubicBezTo>
                    <a:cubicBezTo>
                      <a:pt x="257612" y="207392"/>
                      <a:pt x="264565" y="200439"/>
                      <a:pt x="264565" y="191961"/>
                    </a:cubicBezTo>
                    <a:cubicBezTo>
                      <a:pt x="264565" y="187770"/>
                      <a:pt x="262850" y="183961"/>
                      <a:pt x="260088" y="181198"/>
                    </a:cubicBezTo>
                    <a:cubicBezTo>
                      <a:pt x="262850" y="178436"/>
                      <a:pt x="264565" y="174626"/>
                      <a:pt x="264565" y="170435"/>
                    </a:cubicBezTo>
                    <a:cubicBezTo>
                      <a:pt x="264565" y="165482"/>
                      <a:pt x="262183" y="161005"/>
                      <a:pt x="258469" y="158148"/>
                    </a:cubicBezTo>
                    <a:cubicBezTo>
                      <a:pt x="260184" y="155100"/>
                      <a:pt x="261136" y="151671"/>
                      <a:pt x="261421" y="148146"/>
                    </a:cubicBezTo>
                    <a:cubicBezTo>
                      <a:pt x="261898" y="141193"/>
                      <a:pt x="259612" y="134526"/>
                      <a:pt x="254850" y="129478"/>
                    </a:cubicBezTo>
                    <a:cubicBezTo>
                      <a:pt x="250182" y="124429"/>
                      <a:pt x="243515" y="121572"/>
                      <a:pt x="236657" y="121572"/>
                    </a:cubicBezTo>
                    <a:cubicBezTo>
                      <a:pt x="233037" y="121572"/>
                      <a:pt x="229513" y="122334"/>
                      <a:pt x="226275" y="123858"/>
                    </a:cubicBezTo>
                    <a:cubicBezTo>
                      <a:pt x="206367" y="113095"/>
                      <a:pt x="214463" y="75280"/>
                      <a:pt x="214558" y="74899"/>
                    </a:cubicBezTo>
                    <a:cubicBezTo>
                      <a:pt x="215035" y="72899"/>
                      <a:pt x="214082" y="70803"/>
                      <a:pt x="212273" y="69851"/>
                    </a:cubicBezTo>
                    <a:cubicBezTo>
                      <a:pt x="210463" y="68899"/>
                      <a:pt x="208272" y="69184"/>
                      <a:pt x="206843" y="70613"/>
                    </a:cubicBezTo>
                    <a:cubicBezTo>
                      <a:pt x="182459" y="94997"/>
                      <a:pt x="141978" y="90235"/>
                      <a:pt x="141597" y="90139"/>
                    </a:cubicBezTo>
                    <a:cubicBezTo>
                      <a:pt x="139121" y="89853"/>
                      <a:pt x="136739" y="91568"/>
                      <a:pt x="136453" y="94140"/>
                    </a:cubicBezTo>
                    <a:lnTo>
                      <a:pt x="128262" y="155195"/>
                    </a:lnTo>
                    <a:cubicBezTo>
                      <a:pt x="126357" y="169292"/>
                      <a:pt x="130643" y="183484"/>
                      <a:pt x="139978" y="194152"/>
                    </a:cubicBezTo>
                    <a:cubicBezTo>
                      <a:pt x="149026" y="204439"/>
                      <a:pt x="161886" y="210535"/>
                      <a:pt x="175506" y="210916"/>
                    </a:cubicBezTo>
                    <a:lnTo>
                      <a:pt x="175506" y="231204"/>
                    </a:lnTo>
                    <a:cubicBezTo>
                      <a:pt x="174173" y="227966"/>
                      <a:pt x="172172" y="224918"/>
                      <a:pt x="169601" y="222442"/>
                    </a:cubicBezTo>
                    <a:cubicBezTo>
                      <a:pt x="164457" y="217298"/>
                      <a:pt x="157695" y="214536"/>
                      <a:pt x="150455" y="214536"/>
                    </a:cubicBezTo>
                    <a:cubicBezTo>
                      <a:pt x="143216" y="214536"/>
                      <a:pt x="136453" y="217393"/>
                      <a:pt x="131310" y="222442"/>
                    </a:cubicBezTo>
                    <a:cubicBezTo>
                      <a:pt x="131215" y="222537"/>
                      <a:pt x="131119" y="222632"/>
                      <a:pt x="131025" y="222823"/>
                    </a:cubicBezTo>
                    <a:cubicBezTo>
                      <a:pt x="130929" y="222727"/>
                      <a:pt x="130834" y="222537"/>
                      <a:pt x="130739" y="222442"/>
                    </a:cubicBezTo>
                    <a:cubicBezTo>
                      <a:pt x="127119" y="218822"/>
                      <a:pt x="122737" y="216441"/>
                      <a:pt x="117880" y="215298"/>
                    </a:cubicBezTo>
                    <a:cubicBezTo>
                      <a:pt x="110641" y="193771"/>
                      <a:pt x="114261" y="175102"/>
                      <a:pt x="117880" y="157005"/>
                    </a:cubicBezTo>
                    <a:cubicBezTo>
                      <a:pt x="118737" y="152814"/>
                      <a:pt x="119499" y="148813"/>
                      <a:pt x="120166" y="144718"/>
                    </a:cubicBezTo>
                    <a:cubicBezTo>
                      <a:pt x="121690" y="135002"/>
                      <a:pt x="115594" y="124144"/>
                      <a:pt x="108450" y="111475"/>
                    </a:cubicBezTo>
                    <a:cubicBezTo>
                      <a:pt x="96544" y="90425"/>
                      <a:pt x="83114" y="66612"/>
                      <a:pt x="97210" y="39752"/>
                    </a:cubicBezTo>
                    <a:cubicBezTo>
                      <a:pt x="104926" y="24988"/>
                      <a:pt x="115213" y="15559"/>
                      <a:pt x="127881" y="11653"/>
                    </a:cubicBezTo>
                    <a:cubicBezTo>
                      <a:pt x="154742" y="3271"/>
                      <a:pt x="187603" y="20607"/>
                      <a:pt x="207319" y="30989"/>
                    </a:cubicBezTo>
                    <a:cubicBezTo>
                      <a:pt x="209415" y="32132"/>
                      <a:pt x="211320" y="33085"/>
                      <a:pt x="213130" y="34037"/>
                    </a:cubicBezTo>
                    <a:cubicBezTo>
                      <a:pt x="214368" y="34704"/>
                      <a:pt x="215892" y="34704"/>
                      <a:pt x="217226" y="34037"/>
                    </a:cubicBezTo>
                    <a:cubicBezTo>
                      <a:pt x="234561" y="25941"/>
                      <a:pt x="259040" y="20893"/>
                      <a:pt x="277138" y="42610"/>
                    </a:cubicBezTo>
                    <a:cubicBezTo>
                      <a:pt x="278281" y="43943"/>
                      <a:pt x="279328" y="45467"/>
                      <a:pt x="280281" y="47182"/>
                    </a:cubicBezTo>
                    <a:cubicBezTo>
                      <a:pt x="281520" y="49372"/>
                      <a:pt x="284282" y="50229"/>
                      <a:pt x="286567" y="48991"/>
                    </a:cubicBezTo>
                    <a:cubicBezTo>
                      <a:pt x="288759" y="47753"/>
                      <a:pt x="289616" y="44991"/>
                      <a:pt x="288377" y="42705"/>
                    </a:cubicBezTo>
                    <a:cubicBezTo>
                      <a:pt x="287139" y="40514"/>
                      <a:pt x="285806" y="38419"/>
                      <a:pt x="284282" y="36609"/>
                    </a:cubicBezTo>
                    <a:cubicBezTo>
                      <a:pt x="267613" y="16606"/>
                      <a:pt x="243229" y="12415"/>
                      <a:pt x="215416" y="24607"/>
                    </a:cubicBezTo>
                    <a:cubicBezTo>
                      <a:pt x="214273" y="23941"/>
                      <a:pt x="212939" y="23369"/>
                      <a:pt x="211701" y="22607"/>
                    </a:cubicBezTo>
                    <a:cubicBezTo>
                      <a:pt x="190746" y="11558"/>
                      <a:pt x="155789" y="-6825"/>
                      <a:pt x="125214" y="2604"/>
                    </a:cubicBezTo>
                    <a:cubicBezTo>
                      <a:pt x="110165" y="7272"/>
                      <a:pt x="98068" y="18321"/>
                      <a:pt x="89210" y="35275"/>
                    </a:cubicBezTo>
                    <a:cubicBezTo>
                      <a:pt x="72826" y="66612"/>
                      <a:pt x="88924" y="94997"/>
                      <a:pt x="100640" y="115761"/>
                    </a:cubicBezTo>
                    <a:cubicBezTo>
                      <a:pt x="106640" y="126429"/>
                      <a:pt x="112355" y="136526"/>
                      <a:pt x="111308" y="143003"/>
                    </a:cubicBezTo>
                    <a:cubicBezTo>
                      <a:pt x="110641" y="146908"/>
                      <a:pt x="109879" y="150813"/>
                      <a:pt x="109117" y="155004"/>
                    </a:cubicBezTo>
                    <a:cubicBezTo>
                      <a:pt x="105688" y="172530"/>
                      <a:pt x="101878" y="192152"/>
                      <a:pt x="108450" y="214536"/>
                    </a:cubicBezTo>
                    <a:cubicBezTo>
                      <a:pt x="102544" y="215298"/>
                      <a:pt x="97115" y="217965"/>
                      <a:pt x="92829" y="222251"/>
                    </a:cubicBezTo>
                    <a:cubicBezTo>
                      <a:pt x="92734" y="222346"/>
                      <a:pt x="92639" y="222442"/>
                      <a:pt x="92543" y="222632"/>
                    </a:cubicBezTo>
                    <a:cubicBezTo>
                      <a:pt x="92448" y="222537"/>
                      <a:pt x="92353" y="222346"/>
                      <a:pt x="92258" y="222251"/>
                    </a:cubicBezTo>
                    <a:cubicBezTo>
                      <a:pt x="87590" y="217584"/>
                      <a:pt x="81304" y="214726"/>
                      <a:pt x="74732" y="214345"/>
                    </a:cubicBezTo>
                    <a:cubicBezTo>
                      <a:pt x="72160" y="214155"/>
                      <a:pt x="70064" y="216155"/>
                      <a:pt x="69874" y="218727"/>
                    </a:cubicBezTo>
                    <a:cubicBezTo>
                      <a:pt x="69684" y="221299"/>
                      <a:pt x="71683" y="223394"/>
                      <a:pt x="74160" y="223585"/>
                    </a:cubicBezTo>
                    <a:cubicBezTo>
                      <a:pt x="78542" y="223870"/>
                      <a:pt x="82637" y="225680"/>
                      <a:pt x="85686" y="228728"/>
                    </a:cubicBezTo>
                    <a:cubicBezTo>
                      <a:pt x="86257" y="229300"/>
                      <a:pt x="86733" y="229871"/>
                      <a:pt x="87209" y="230443"/>
                    </a:cubicBezTo>
                    <a:cubicBezTo>
                      <a:pt x="85971" y="233205"/>
                      <a:pt x="85304" y="236062"/>
                      <a:pt x="85019" y="239015"/>
                    </a:cubicBezTo>
                    <a:cubicBezTo>
                      <a:pt x="81495" y="238158"/>
                      <a:pt x="77589" y="239015"/>
                      <a:pt x="74732" y="241873"/>
                    </a:cubicBezTo>
                    <a:lnTo>
                      <a:pt x="62921" y="253684"/>
                    </a:lnTo>
                    <a:lnTo>
                      <a:pt x="56062" y="246826"/>
                    </a:lnTo>
                    <a:cubicBezTo>
                      <a:pt x="54253" y="241206"/>
                      <a:pt x="55301" y="234919"/>
                      <a:pt x="59015" y="230347"/>
                    </a:cubicBezTo>
                    <a:cubicBezTo>
                      <a:pt x="60635" y="228347"/>
                      <a:pt x="60253" y="225490"/>
                      <a:pt x="58253" y="223870"/>
                    </a:cubicBezTo>
                    <a:cubicBezTo>
                      <a:pt x="56253" y="222251"/>
                      <a:pt x="53396" y="222632"/>
                      <a:pt x="51777" y="224632"/>
                    </a:cubicBezTo>
                    <a:cubicBezTo>
                      <a:pt x="48442" y="228823"/>
                      <a:pt x="46537" y="233871"/>
                      <a:pt x="46061" y="239110"/>
                    </a:cubicBezTo>
                    <a:cubicBezTo>
                      <a:pt x="42537" y="238253"/>
                      <a:pt x="38537" y="239110"/>
                      <a:pt x="35775" y="241968"/>
                    </a:cubicBezTo>
                    <a:lnTo>
                      <a:pt x="23296" y="254445"/>
                    </a:lnTo>
                    <a:cubicBezTo>
                      <a:pt x="19582" y="258160"/>
                      <a:pt x="19106" y="264066"/>
                      <a:pt x="22059" y="268257"/>
                    </a:cubicBezTo>
                    <a:lnTo>
                      <a:pt x="3675" y="289402"/>
                    </a:lnTo>
                    <a:cubicBezTo>
                      <a:pt x="-1468" y="295403"/>
                      <a:pt x="-1182" y="304357"/>
                      <a:pt x="4342" y="309976"/>
                    </a:cubicBezTo>
                    <a:cubicBezTo>
                      <a:pt x="7294" y="312929"/>
                      <a:pt x="11105" y="314358"/>
                      <a:pt x="15010" y="314358"/>
                    </a:cubicBezTo>
                    <a:cubicBezTo>
                      <a:pt x="18534" y="314358"/>
                      <a:pt x="22059" y="313120"/>
                      <a:pt x="24916" y="310643"/>
                    </a:cubicBezTo>
                    <a:lnTo>
                      <a:pt x="38822" y="298546"/>
                    </a:lnTo>
                    <a:cubicBezTo>
                      <a:pt x="38632" y="302642"/>
                      <a:pt x="40060" y="306833"/>
                      <a:pt x="43204" y="309976"/>
                    </a:cubicBezTo>
                    <a:cubicBezTo>
                      <a:pt x="46157" y="312929"/>
                      <a:pt x="49967" y="314358"/>
                      <a:pt x="53872" y="314358"/>
                    </a:cubicBezTo>
                    <a:cubicBezTo>
                      <a:pt x="57396" y="314358"/>
                      <a:pt x="60920" y="313120"/>
                      <a:pt x="63778" y="310643"/>
                    </a:cubicBezTo>
                    <a:lnTo>
                      <a:pt x="77684" y="298546"/>
                    </a:lnTo>
                    <a:cubicBezTo>
                      <a:pt x="77494" y="302642"/>
                      <a:pt x="78923" y="306833"/>
                      <a:pt x="82066" y="309976"/>
                    </a:cubicBezTo>
                    <a:cubicBezTo>
                      <a:pt x="85019" y="312929"/>
                      <a:pt x="88828" y="314358"/>
                      <a:pt x="92734" y="314358"/>
                    </a:cubicBezTo>
                    <a:cubicBezTo>
                      <a:pt x="96258" y="314358"/>
                      <a:pt x="99782" y="313120"/>
                      <a:pt x="102640" y="310643"/>
                    </a:cubicBezTo>
                    <a:lnTo>
                      <a:pt x="112451" y="302166"/>
                    </a:lnTo>
                    <a:cubicBezTo>
                      <a:pt x="112641" y="304642"/>
                      <a:pt x="113498" y="307119"/>
                      <a:pt x="115117" y="309119"/>
                    </a:cubicBezTo>
                    <a:cubicBezTo>
                      <a:pt x="117689" y="312453"/>
                      <a:pt x="121500" y="314358"/>
                      <a:pt x="125690" y="314358"/>
                    </a:cubicBezTo>
                    <a:lnTo>
                      <a:pt x="280662" y="314358"/>
                    </a:lnTo>
                    <a:cubicBezTo>
                      <a:pt x="284853" y="314358"/>
                      <a:pt x="288663" y="312453"/>
                      <a:pt x="291235" y="309119"/>
                    </a:cubicBezTo>
                    <a:cubicBezTo>
                      <a:pt x="293807" y="305785"/>
                      <a:pt x="294569" y="301594"/>
                      <a:pt x="293426" y="297499"/>
                    </a:cubicBezTo>
                    <a:lnTo>
                      <a:pt x="285234" y="268352"/>
                    </a:lnTo>
                    <a:close/>
                    <a:moveTo>
                      <a:pt x="243038" y="170435"/>
                    </a:moveTo>
                    <a:cubicBezTo>
                      <a:pt x="243038" y="167006"/>
                      <a:pt x="245801" y="164244"/>
                      <a:pt x="249230" y="164244"/>
                    </a:cubicBezTo>
                    <a:cubicBezTo>
                      <a:pt x="252658" y="164244"/>
                      <a:pt x="255421" y="167006"/>
                      <a:pt x="255421" y="170435"/>
                    </a:cubicBezTo>
                    <a:cubicBezTo>
                      <a:pt x="255421" y="173864"/>
                      <a:pt x="252658" y="176626"/>
                      <a:pt x="249230" y="176626"/>
                    </a:cubicBezTo>
                    <a:cubicBezTo>
                      <a:pt x="245801" y="176626"/>
                      <a:pt x="243038" y="173864"/>
                      <a:pt x="243038" y="170435"/>
                    </a:cubicBezTo>
                    <a:lnTo>
                      <a:pt x="243038" y="170435"/>
                    </a:lnTo>
                    <a:close/>
                    <a:moveTo>
                      <a:pt x="249230" y="198248"/>
                    </a:moveTo>
                    <a:cubicBezTo>
                      <a:pt x="245801" y="198248"/>
                      <a:pt x="243038" y="195486"/>
                      <a:pt x="243038" y="192057"/>
                    </a:cubicBezTo>
                    <a:cubicBezTo>
                      <a:pt x="243038" y="188628"/>
                      <a:pt x="245801" y="185866"/>
                      <a:pt x="249230" y="185866"/>
                    </a:cubicBezTo>
                    <a:cubicBezTo>
                      <a:pt x="252658" y="185866"/>
                      <a:pt x="255421" y="188628"/>
                      <a:pt x="255421" y="192057"/>
                    </a:cubicBezTo>
                    <a:cubicBezTo>
                      <a:pt x="255421" y="195486"/>
                      <a:pt x="252658" y="198248"/>
                      <a:pt x="249230" y="198248"/>
                    </a:cubicBezTo>
                    <a:lnTo>
                      <a:pt x="249230" y="198248"/>
                    </a:lnTo>
                    <a:close/>
                    <a:moveTo>
                      <a:pt x="137978" y="228823"/>
                    </a:moveTo>
                    <a:cubicBezTo>
                      <a:pt x="141311" y="225490"/>
                      <a:pt x="145788" y="223585"/>
                      <a:pt x="150551" y="223585"/>
                    </a:cubicBezTo>
                    <a:cubicBezTo>
                      <a:pt x="155313" y="223585"/>
                      <a:pt x="159790" y="225394"/>
                      <a:pt x="163124" y="228823"/>
                    </a:cubicBezTo>
                    <a:cubicBezTo>
                      <a:pt x="166457" y="232157"/>
                      <a:pt x="168362" y="236634"/>
                      <a:pt x="168362" y="241396"/>
                    </a:cubicBezTo>
                    <a:cubicBezTo>
                      <a:pt x="168362" y="246159"/>
                      <a:pt x="166553" y="250636"/>
                      <a:pt x="163124" y="253969"/>
                    </a:cubicBezTo>
                    <a:cubicBezTo>
                      <a:pt x="158361" y="258732"/>
                      <a:pt x="151408" y="260351"/>
                      <a:pt x="145026" y="258255"/>
                    </a:cubicBezTo>
                    <a:lnTo>
                      <a:pt x="133596" y="246826"/>
                    </a:lnTo>
                    <a:cubicBezTo>
                      <a:pt x="132072" y="242063"/>
                      <a:pt x="132644" y="236729"/>
                      <a:pt x="135120" y="232443"/>
                    </a:cubicBezTo>
                    <a:cubicBezTo>
                      <a:pt x="135882" y="231109"/>
                      <a:pt x="136835" y="229871"/>
                      <a:pt x="137978" y="228728"/>
                    </a:cubicBezTo>
                    <a:lnTo>
                      <a:pt x="137978" y="228728"/>
                    </a:lnTo>
                    <a:close/>
                    <a:moveTo>
                      <a:pt x="109021" y="264828"/>
                    </a:moveTo>
                    <a:lnTo>
                      <a:pt x="107402" y="263209"/>
                    </a:lnTo>
                    <a:cubicBezTo>
                      <a:pt x="106926" y="262732"/>
                      <a:pt x="106926" y="262066"/>
                      <a:pt x="106926" y="261780"/>
                    </a:cubicBezTo>
                    <a:cubicBezTo>
                      <a:pt x="106926" y="261399"/>
                      <a:pt x="107117" y="261113"/>
                      <a:pt x="107402" y="260923"/>
                    </a:cubicBezTo>
                    <a:lnTo>
                      <a:pt x="119880" y="248445"/>
                    </a:lnTo>
                    <a:cubicBezTo>
                      <a:pt x="119880" y="248445"/>
                      <a:pt x="120737" y="247969"/>
                      <a:pt x="121023" y="247969"/>
                    </a:cubicBezTo>
                    <a:cubicBezTo>
                      <a:pt x="121309" y="247969"/>
                      <a:pt x="121785" y="247969"/>
                      <a:pt x="122166" y="248445"/>
                    </a:cubicBezTo>
                    <a:lnTo>
                      <a:pt x="143502" y="269781"/>
                    </a:lnTo>
                    <a:cubicBezTo>
                      <a:pt x="143502" y="269781"/>
                      <a:pt x="143978" y="270638"/>
                      <a:pt x="143978" y="270924"/>
                    </a:cubicBezTo>
                    <a:cubicBezTo>
                      <a:pt x="143978" y="271210"/>
                      <a:pt x="143978" y="271686"/>
                      <a:pt x="143502" y="272067"/>
                    </a:cubicBezTo>
                    <a:lnTo>
                      <a:pt x="143502" y="272067"/>
                    </a:lnTo>
                    <a:cubicBezTo>
                      <a:pt x="143502" y="272067"/>
                      <a:pt x="131025" y="284545"/>
                      <a:pt x="131025" y="284545"/>
                    </a:cubicBezTo>
                    <a:cubicBezTo>
                      <a:pt x="130358" y="285211"/>
                      <a:pt x="129405" y="285211"/>
                      <a:pt x="128738" y="284545"/>
                    </a:cubicBezTo>
                    <a:cubicBezTo>
                      <a:pt x="128738" y="284545"/>
                      <a:pt x="109117" y="264923"/>
                      <a:pt x="109117" y="264923"/>
                    </a:cubicBezTo>
                    <a:lnTo>
                      <a:pt x="109117" y="264923"/>
                    </a:lnTo>
                    <a:close/>
                    <a:moveTo>
                      <a:pt x="111689" y="223585"/>
                    </a:moveTo>
                    <a:cubicBezTo>
                      <a:pt x="116451" y="223585"/>
                      <a:pt x="120928" y="225394"/>
                      <a:pt x="124262" y="228823"/>
                    </a:cubicBezTo>
                    <a:cubicBezTo>
                      <a:pt x="124833" y="229395"/>
                      <a:pt x="125309" y="229966"/>
                      <a:pt x="125785" y="230538"/>
                    </a:cubicBezTo>
                    <a:cubicBezTo>
                      <a:pt x="124547" y="233300"/>
                      <a:pt x="123881" y="236158"/>
                      <a:pt x="123595" y="239110"/>
                    </a:cubicBezTo>
                    <a:cubicBezTo>
                      <a:pt x="122737" y="238920"/>
                      <a:pt x="121880" y="238825"/>
                      <a:pt x="121023" y="238825"/>
                    </a:cubicBezTo>
                    <a:cubicBezTo>
                      <a:pt x="118166" y="238825"/>
                      <a:pt x="115403" y="239968"/>
                      <a:pt x="113403" y="241968"/>
                    </a:cubicBezTo>
                    <a:lnTo>
                      <a:pt x="101592" y="253779"/>
                    </a:lnTo>
                    <a:lnTo>
                      <a:pt x="94734" y="246921"/>
                    </a:lnTo>
                    <a:cubicBezTo>
                      <a:pt x="93210" y="242158"/>
                      <a:pt x="93686" y="236920"/>
                      <a:pt x="96258" y="232538"/>
                    </a:cubicBezTo>
                    <a:cubicBezTo>
                      <a:pt x="97020" y="231204"/>
                      <a:pt x="97973" y="229966"/>
                      <a:pt x="99116" y="228823"/>
                    </a:cubicBezTo>
                    <a:cubicBezTo>
                      <a:pt x="102450" y="225490"/>
                      <a:pt x="106926" y="223585"/>
                      <a:pt x="111689" y="223585"/>
                    </a:cubicBezTo>
                    <a:lnTo>
                      <a:pt x="111689" y="223585"/>
                    </a:lnTo>
                    <a:close/>
                    <a:moveTo>
                      <a:pt x="68064" y="262066"/>
                    </a:moveTo>
                    <a:cubicBezTo>
                      <a:pt x="68064" y="262066"/>
                      <a:pt x="68064" y="261970"/>
                      <a:pt x="68064" y="261875"/>
                    </a:cubicBezTo>
                    <a:cubicBezTo>
                      <a:pt x="68064" y="261685"/>
                      <a:pt x="68255" y="261303"/>
                      <a:pt x="68540" y="261018"/>
                    </a:cubicBezTo>
                    <a:lnTo>
                      <a:pt x="81018" y="248540"/>
                    </a:lnTo>
                    <a:cubicBezTo>
                      <a:pt x="81685" y="247873"/>
                      <a:pt x="82637" y="247873"/>
                      <a:pt x="83304" y="248540"/>
                    </a:cubicBezTo>
                    <a:lnTo>
                      <a:pt x="97782" y="263018"/>
                    </a:lnTo>
                    <a:cubicBezTo>
                      <a:pt x="97973" y="264923"/>
                      <a:pt x="98639" y="266733"/>
                      <a:pt x="99687" y="268257"/>
                    </a:cubicBezTo>
                    <a:lnTo>
                      <a:pt x="87590" y="282163"/>
                    </a:lnTo>
                    <a:lnTo>
                      <a:pt x="68635" y="263209"/>
                    </a:lnTo>
                    <a:cubicBezTo>
                      <a:pt x="68635" y="263209"/>
                      <a:pt x="68159" y="262256"/>
                      <a:pt x="68159" y="262066"/>
                    </a:cubicBezTo>
                    <a:lnTo>
                      <a:pt x="68159" y="262066"/>
                    </a:lnTo>
                    <a:close/>
                    <a:moveTo>
                      <a:pt x="29678" y="260923"/>
                    </a:moveTo>
                    <a:lnTo>
                      <a:pt x="42156" y="248445"/>
                    </a:lnTo>
                    <a:cubicBezTo>
                      <a:pt x="42823" y="247778"/>
                      <a:pt x="43775" y="247778"/>
                      <a:pt x="44442" y="248445"/>
                    </a:cubicBezTo>
                    <a:lnTo>
                      <a:pt x="58920" y="262923"/>
                    </a:lnTo>
                    <a:cubicBezTo>
                      <a:pt x="59110" y="264828"/>
                      <a:pt x="59777" y="266637"/>
                      <a:pt x="60825" y="268162"/>
                    </a:cubicBezTo>
                    <a:lnTo>
                      <a:pt x="48728" y="282068"/>
                    </a:lnTo>
                    <a:lnTo>
                      <a:pt x="29774" y="263113"/>
                    </a:lnTo>
                    <a:cubicBezTo>
                      <a:pt x="29107" y="262446"/>
                      <a:pt x="29107" y="261494"/>
                      <a:pt x="29774" y="260827"/>
                    </a:cubicBezTo>
                    <a:lnTo>
                      <a:pt x="29774" y="260827"/>
                    </a:lnTo>
                    <a:close/>
                    <a:moveTo>
                      <a:pt x="18820" y="303690"/>
                    </a:moveTo>
                    <a:cubicBezTo>
                      <a:pt x="16534" y="305690"/>
                      <a:pt x="13010" y="305595"/>
                      <a:pt x="10819" y="303404"/>
                    </a:cubicBezTo>
                    <a:cubicBezTo>
                      <a:pt x="8628" y="301213"/>
                      <a:pt x="8533" y="297689"/>
                      <a:pt x="10533" y="295403"/>
                    </a:cubicBezTo>
                    <a:lnTo>
                      <a:pt x="28345" y="274924"/>
                    </a:lnTo>
                    <a:lnTo>
                      <a:pt x="39299" y="285878"/>
                    </a:lnTo>
                    <a:lnTo>
                      <a:pt x="18820" y="303690"/>
                    </a:lnTo>
                    <a:close/>
                    <a:moveTo>
                      <a:pt x="57682" y="303690"/>
                    </a:moveTo>
                    <a:cubicBezTo>
                      <a:pt x="55396" y="305690"/>
                      <a:pt x="51871" y="305595"/>
                      <a:pt x="49681" y="303404"/>
                    </a:cubicBezTo>
                    <a:cubicBezTo>
                      <a:pt x="47490" y="301213"/>
                      <a:pt x="47395" y="297689"/>
                      <a:pt x="49395" y="295403"/>
                    </a:cubicBezTo>
                    <a:lnTo>
                      <a:pt x="67207" y="274924"/>
                    </a:lnTo>
                    <a:lnTo>
                      <a:pt x="78160" y="285878"/>
                    </a:lnTo>
                    <a:lnTo>
                      <a:pt x="57682" y="303690"/>
                    </a:lnTo>
                    <a:close/>
                    <a:moveTo>
                      <a:pt x="96544" y="303690"/>
                    </a:moveTo>
                    <a:cubicBezTo>
                      <a:pt x="94258" y="305690"/>
                      <a:pt x="90733" y="305595"/>
                      <a:pt x="88543" y="303404"/>
                    </a:cubicBezTo>
                    <a:cubicBezTo>
                      <a:pt x="86352" y="301213"/>
                      <a:pt x="86257" y="297689"/>
                      <a:pt x="88257" y="295403"/>
                    </a:cubicBezTo>
                    <a:lnTo>
                      <a:pt x="106069" y="274924"/>
                    </a:lnTo>
                    <a:lnTo>
                      <a:pt x="117023" y="285878"/>
                    </a:lnTo>
                    <a:lnTo>
                      <a:pt x="96544" y="303690"/>
                    </a:lnTo>
                    <a:close/>
                    <a:moveTo>
                      <a:pt x="122357" y="303499"/>
                    </a:moveTo>
                    <a:cubicBezTo>
                      <a:pt x="121594" y="302452"/>
                      <a:pt x="121309" y="301213"/>
                      <a:pt x="121690" y="299975"/>
                    </a:cubicBezTo>
                    <a:lnTo>
                      <a:pt x="123881" y="292355"/>
                    </a:lnTo>
                    <a:cubicBezTo>
                      <a:pt x="125690" y="293593"/>
                      <a:pt x="127786" y="294165"/>
                      <a:pt x="129881" y="294165"/>
                    </a:cubicBezTo>
                    <a:cubicBezTo>
                      <a:pt x="132644" y="294165"/>
                      <a:pt x="135406" y="293117"/>
                      <a:pt x="137502" y="291021"/>
                    </a:cubicBezTo>
                    <a:lnTo>
                      <a:pt x="149979" y="278544"/>
                    </a:lnTo>
                    <a:cubicBezTo>
                      <a:pt x="151979" y="276544"/>
                      <a:pt x="153122" y="273781"/>
                      <a:pt x="153122" y="270924"/>
                    </a:cubicBezTo>
                    <a:cubicBezTo>
                      <a:pt x="153122" y="270067"/>
                      <a:pt x="153027" y="269114"/>
                      <a:pt x="152837" y="268257"/>
                    </a:cubicBezTo>
                    <a:cubicBezTo>
                      <a:pt x="159028" y="267685"/>
                      <a:pt x="165028" y="265018"/>
                      <a:pt x="169696" y="260446"/>
                    </a:cubicBezTo>
                    <a:cubicBezTo>
                      <a:pt x="170077" y="260065"/>
                      <a:pt x="170362" y="259684"/>
                      <a:pt x="170744" y="259303"/>
                    </a:cubicBezTo>
                    <a:cubicBezTo>
                      <a:pt x="172744" y="262446"/>
                      <a:pt x="175220" y="265209"/>
                      <a:pt x="178078" y="267685"/>
                    </a:cubicBezTo>
                    <a:cubicBezTo>
                      <a:pt x="183888" y="272638"/>
                      <a:pt x="191032" y="275782"/>
                      <a:pt x="198557" y="276639"/>
                    </a:cubicBezTo>
                    <a:lnTo>
                      <a:pt x="198557" y="305023"/>
                    </a:lnTo>
                    <a:lnTo>
                      <a:pt x="125690" y="305023"/>
                    </a:lnTo>
                    <a:cubicBezTo>
                      <a:pt x="124452" y="305023"/>
                      <a:pt x="123214" y="304452"/>
                      <a:pt x="122452" y="303404"/>
                    </a:cubicBezTo>
                    <a:lnTo>
                      <a:pt x="122452" y="303404"/>
                    </a:lnTo>
                    <a:close/>
                    <a:moveTo>
                      <a:pt x="283805" y="303499"/>
                    </a:moveTo>
                    <a:cubicBezTo>
                      <a:pt x="283043" y="304547"/>
                      <a:pt x="281900" y="305119"/>
                      <a:pt x="280567" y="305119"/>
                    </a:cubicBezTo>
                    <a:lnTo>
                      <a:pt x="207701" y="305119"/>
                    </a:lnTo>
                    <a:lnTo>
                      <a:pt x="207701" y="276734"/>
                    </a:lnTo>
                    <a:cubicBezTo>
                      <a:pt x="210272" y="276448"/>
                      <a:pt x="212939" y="275877"/>
                      <a:pt x="215416" y="275020"/>
                    </a:cubicBezTo>
                    <a:cubicBezTo>
                      <a:pt x="217797" y="274258"/>
                      <a:pt x="219131" y="271591"/>
                      <a:pt x="218273" y="269209"/>
                    </a:cubicBezTo>
                    <a:cubicBezTo>
                      <a:pt x="217511" y="266828"/>
                      <a:pt x="214845" y="265495"/>
                      <a:pt x="212463" y="266352"/>
                    </a:cubicBezTo>
                    <a:cubicBezTo>
                      <a:pt x="209415" y="267400"/>
                      <a:pt x="206272" y="267876"/>
                      <a:pt x="203034" y="267876"/>
                    </a:cubicBezTo>
                    <a:cubicBezTo>
                      <a:pt x="196080" y="267876"/>
                      <a:pt x="189222" y="265399"/>
                      <a:pt x="183984" y="260827"/>
                    </a:cubicBezTo>
                    <a:cubicBezTo>
                      <a:pt x="180554" y="257875"/>
                      <a:pt x="177887" y="254255"/>
                      <a:pt x="176078" y="250159"/>
                    </a:cubicBezTo>
                    <a:cubicBezTo>
                      <a:pt x="177030" y="247492"/>
                      <a:pt x="177506" y="244635"/>
                      <a:pt x="177506" y="241682"/>
                    </a:cubicBezTo>
                    <a:lnTo>
                      <a:pt x="180078" y="241682"/>
                    </a:lnTo>
                    <a:cubicBezTo>
                      <a:pt x="182650" y="241682"/>
                      <a:pt x="184650" y="239586"/>
                      <a:pt x="184650" y="237110"/>
                    </a:cubicBezTo>
                    <a:lnTo>
                      <a:pt x="184650" y="210916"/>
                    </a:lnTo>
                    <a:lnTo>
                      <a:pt x="197128" y="210916"/>
                    </a:lnTo>
                    <a:cubicBezTo>
                      <a:pt x="199700" y="210916"/>
                      <a:pt x="201700" y="208821"/>
                      <a:pt x="201700" y="206344"/>
                    </a:cubicBezTo>
                    <a:cubicBezTo>
                      <a:pt x="201700" y="203868"/>
                      <a:pt x="199604" y="201772"/>
                      <a:pt x="197128" y="201772"/>
                    </a:cubicBezTo>
                    <a:lnTo>
                      <a:pt x="180078" y="201772"/>
                    </a:lnTo>
                    <a:cubicBezTo>
                      <a:pt x="180078" y="201772"/>
                      <a:pt x="180078" y="201772"/>
                      <a:pt x="180078" y="201772"/>
                    </a:cubicBezTo>
                    <a:lnTo>
                      <a:pt x="177030" y="201772"/>
                    </a:lnTo>
                    <a:cubicBezTo>
                      <a:pt x="165505" y="201772"/>
                      <a:pt x="154551" y="196819"/>
                      <a:pt x="146931" y="188152"/>
                    </a:cubicBezTo>
                    <a:cubicBezTo>
                      <a:pt x="139311" y="179484"/>
                      <a:pt x="135882" y="167959"/>
                      <a:pt x="137406" y="156528"/>
                    </a:cubicBezTo>
                    <a:lnTo>
                      <a:pt x="145026" y="99855"/>
                    </a:lnTo>
                    <a:cubicBezTo>
                      <a:pt x="155599" y="100426"/>
                      <a:pt x="182269" y="100141"/>
                      <a:pt x="203986" y="85091"/>
                    </a:cubicBezTo>
                    <a:cubicBezTo>
                      <a:pt x="203700" y="88806"/>
                      <a:pt x="203605" y="93187"/>
                      <a:pt x="203986" y="97664"/>
                    </a:cubicBezTo>
                    <a:cubicBezTo>
                      <a:pt x="205129" y="115761"/>
                      <a:pt x="212368" y="128049"/>
                      <a:pt x="224750" y="133287"/>
                    </a:cubicBezTo>
                    <a:cubicBezTo>
                      <a:pt x="226084" y="133859"/>
                      <a:pt x="227608" y="133764"/>
                      <a:pt x="228941" y="133002"/>
                    </a:cubicBezTo>
                    <a:cubicBezTo>
                      <a:pt x="231323" y="131573"/>
                      <a:pt x="234085" y="130811"/>
                      <a:pt x="236943" y="130811"/>
                    </a:cubicBezTo>
                    <a:cubicBezTo>
                      <a:pt x="241324" y="130811"/>
                      <a:pt x="245419" y="132621"/>
                      <a:pt x="248372" y="135764"/>
                    </a:cubicBezTo>
                    <a:cubicBezTo>
                      <a:pt x="251325" y="139003"/>
                      <a:pt x="252849" y="143194"/>
                      <a:pt x="252563" y="147575"/>
                    </a:cubicBezTo>
                    <a:cubicBezTo>
                      <a:pt x="252373" y="150242"/>
                      <a:pt x="251420" y="152814"/>
                      <a:pt x="249992" y="155100"/>
                    </a:cubicBezTo>
                    <a:cubicBezTo>
                      <a:pt x="249801" y="155100"/>
                      <a:pt x="249706" y="155100"/>
                      <a:pt x="249515" y="155100"/>
                    </a:cubicBezTo>
                    <a:cubicBezTo>
                      <a:pt x="244181" y="155100"/>
                      <a:pt x="239419" y="157862"/>
                      <a:pt x="236657" y="162053"/>
                    </a:cubicBezTo>
                    <a:cubicBezTo>
                      <a:pt x="233990" y="162053"/>
                      <a:pt x="231418" y="161291"/>
                      <a:pt x="229037" y="159862"/>
                    </a:cubicBezTo>
                    <a:cubicBezTo>
                      <a:pt x="227608" y="159005"/>
                      <a:pt x="225893" y="159005"/>
                      <a:pt x="224370" y="159862"/>
                    </a:cubicBezTo>
                    <a:cubicBezTo>
                      <a:pt x="222941" y="160720"/>
                      <a:pt x="222084" y="162244"/>
                      <a:pt x="222084" y="163863"/>
                    </a:cubicBezTo>
                    <a:lnTo>
                      <a:pt x="222084" y="237110"/>
                    </a:lnTo>
                    <a:cubicBezTo>
                      <a:pt x="222084" y="239682"/>
                      <a:pt x="224179" y="241682"/>
                      <a:pt x="226655" y="241682"/>
                    </a:cubicBezTo>
                    <a:lnTo>
                      <a:pt x="232656" y="241682"/>
                    </a:lnTo>
                    <a:lnTo>
                      <a:pt x="232466" y="243016"/>
                    </a:lnTo>
                    <a:cubicBezTo>
                      <a:pt x="231799" y="247492"/>
                      <a:pt x="230084" y="251683"/>
                      <a:pt x="227418" y="255398"/>
                    </a:cubicBezTo>
                    <a:cubicBezTo>
                      <a:pt x="225989" y="257494"/>
                      <a:pt x="226465" y="260351"/>
                      <a:pt x="228465" y="261780"/>
                    </a:cubicBezTo>
                    <a:cubicBezTo>
                      <a:pt x="229227" y="262351"/>
                      <a:pt x="230180" y="262637"/>
                      <a:pt x="231132" y="262637"/>
                    </a:cubicBezTo>
                    <a:cubicBezTo>
                      <a:pt x="232561" y="262637"/>
                      <a:pt x="233990" y="261970"/>
                      <a:pt x="234847" y="260732"/>
                    </a:cubicBezTo>
                    <a:cubicBezTo>
                      <a:pt x="238276" y="255874"/>
                      <a:pt x="240562" y="250350"/>
                      <a:pt x="241514" y="244444"/>
                    </a:cubicBezTo>
                    <a:lnTo>
                      <a:pt x="241895" y="241873"/>
                    </a:lnTo>
                    <a:cubicBezTo>
                      <a:pt x="258088" y="243492"/>
                      <a:pt x="272090" y="254922"/>
                      <a:pt x="276566" y="270924"/>
                    </a:cubicBezTo>
                    <a:lnTo>
                      <a:pt x="284758" y="299975"/>
                    </a:lnTo>
                    <a:cubicBezTo>
                      <a:pt x="285139" y="301213"/>
                      <a:pt x="284853" y="302547"/>
                      <a:pt x="284091" y="303499"/>
                    </a:cubicBezTo>
                    <a:lnTo>
                      <a:pt x="284091" y="30349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53" name="Google Shape;953;p29"/>
          <p:cNvGrpSpPr/>
          <p:nvPr/>
        </p:nvGrpSpPr>
        <p:grpSpPr>
          <a:xfrm>
            <a:off x="4105363" y="3194052"/>
            <a:ext cx="338565" cy="338976"/>
            <a:chOff x="4105363" y="3194052"/>
            <a:chExt cx="338565" cy="338976"/>
          </a:xfrm>
        </p:grpSpPr>
        <p:sp>
          <p:nvSpPr>
            <p:cNvPr id="954" name="Google Shape;954;p29"/>
            <p:cNvSpPr/>
            <p:nvPr/>
          </p:nvSpPr>
          <p:spPr>
            <a:xfrm>
              <a:off x="4214603" y="3228582"/>
              <a:ext cx="31200" cy="31200"/>
            </a:xfrm>
            <a:custGeom>
              <a:rect b="b" l="l" r="r" t="t"/>
              <a:pathLst>
                <a:path extrusionOk="0" h="28956" w="28956">
                  <a:moveTo>
                    <a:pt x="10478" y="0"/>
                  </a:moveTo>
                  <a:cubicBezTo>
                    <a:pt x="4763" y="0"/>
                    <a:pt x="0" y="4667"/>
                    <a:pt x="0" y="10478"/>
                  </a:cubicBezTo>
                  <a:lnTo>
                    <a:pt x="0" y="18479"/>
                  </a:lnTo>
                  <a:cubicBezTo>
                    <a:pt x="0" y="24194"/>
                    <a:pt x="4667" y="28956"/>
                    <a:pt x="10478" y="28956"/>
                  </a:cubicBezTo>
                  <a:lnTo>
                    <a:pt x="18479" y="28956"/>
                  </a:lnTo>
                  <a:cubicBezTo>
                    <a:pt x="24194" y="28956"/>
                    <a:pt x="28956" y="24289"/>
                    <a:pt x="28956" y="18479"/>
                  </a:cubicBezTo>
                  <a:lnTo>
                    <a:pt x="28956" y="10478"/>
                  </a:lnTo>
                  <a:cubicBezTo>
                    <a:pt x="28956" y="4763"/>
                    <a:pt x="24289" y="0"/>
                    <a:pt x="18479" y="0"/>
                  </a:cubicBezTo>
                  <a:lnTo>
                    <a:pt x="10478" y="0"/>
                  </a:lnTo>
                  <a:close/>
                  <a:moveTo>
                    <a:pt x="19717" y="10478"/>
                  </a:moveTo>
                  <a:lnTo>
                    <a:pt x="19717" y="18479"/>
                  </a:lnTo>
                  <a:cubicBezTo>
                    <a:pt x="19717" y="19145"/>
                    <a:pt x="19145" y="19717"/>
                    <a:pt x="18479" y="19717"/>
                  </a:cubicBezTo>
                  <a:lnTo>
                    <a:pt x="10478" y="19717"/>
                  </a:lnTo>
                  <a:cubicBezTo>
                    <a:pt x="9811" y="19717"/>
                    <a:pt x="9239" y="19145"/>
                    <a:pt x="9239" y="18479"/>
                  </a:cubicBezTo>
                  <a:lnTo>
                    <a:pt x="9239" y="10478"/>
                  </a:lnTo>
                  <a:cubicBezTo>
                    <a:pt x="9239" y="9811"/>
                    <a:pt x="9811" y="9239"/>
                    <a:pt x="10478" y="9239"/>
                  </a:cubicBezTo>
                  <a:lnTo>
                    <a:pt x="18479" y="9239"/>
                  </a:lnTo>
                  <a:cubicBezTo>
                    <a:pt x="19145" y="9239"/>
                    <a:pt x="19717" y="9811"/>
                    <a:pt x="19717" y="10478"/>
                  </a:cubicBezTo>
                  <a:lnTo>
                    <a:pt x="19717" y="104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9"/>
            <p:cNvSpPr/>
            <p:nvPr/>
          </p:nvSpPr>
          <p:spPr>
            <a:xfrm>
              <a:off x="4259170" y="3228582"/>
              <a:ext cx="31200" cy="31200"/>
            </a:xfrm>
            <a:custGeom>
              <a:rect b="b" l="l" r="r" t="t"/>
              <a:pathLst>
                <a:path extrusionOk="0" h="28956" w="28956">
                  <a:moveTo>
                    <a:pt x="10478" y="0"/>
                  </a:moveTo>
                  <a:cubicBezTo>
                    <a:pt x="4763" y="0"/>
                    <a:pt x="0" y="4667"/>
                    <a:pt x="0" y="10478"/>
                  </a:cubicBezTo>
                  <a:lnTo>
                    <a:pt x="0" y="18479"/>
                  </a:lnTo>
                  <a:cubicBezTo>
                    <a:pt x="0" y="24194"/>
                    <a:pt x="4667" y="28956"/>
                    <a:pt x="10478" y="28956"/>
                  </a:cubicBezTo>
                  <a:lnTo>
                    <a:pt x="18479" y="28956"/>
                  </a:lnTo>
                  <a:cubicBezTo>
                    <a:pt x="24194" y="28956"/>
                    <a:pt x="28956" y="24289"/>
                    <a:pt x="28956" y="18479"/>
                  </a:cubicBezTo>
                  <a:lnTo>
                    <a:pt x="28956" y="10478"/>
                  </a:lnTo>
                  <a:cubicBezTo>
                    <a:pt x="28956" y="4763"/>
                    <a:pt x="24289" y="0"/>
                    <a:pt x="18479" y="0"/>
                  </a:cubicBezTo>
                  <a:lnTo>
                    <a:pt x="10478" y="0"/>
                  </a:lnTo>
                  <a:close/>
                  <a:moveTo>
                    <a:pt x="19717" y="10478"/>
                  </a:moveTo>
                  <a:lnTo>
                    <a:pt x="19717" y="18479"/>
                  </a:lnTo>
                  <a:cubicBezTo>
                    <a:pt x="19717" y="19145"/>
                    <a:pt x="19145" y="19717"/>
                    <a:pt x="18479" y="19717"/>
                  </a:cubicBezTo>
                  <a:lnTo>
                    <a:pt x="10478" y="19717"/>
                  </a:lnTo>
                  <a:cubicBezTo>
                    <a:pt x="9811" y="19717"/>
                    <a:pt x="9239" y="19145"/>
                    <a:pt x="9239" y="18479"/>
                  </a:cubicBezTo>
                  <a:lnTo>
                    <a:pt x="9239" y="10478"/>
                  </a:lnTo>
                  <a:cubicBezTo>
                    <a:pt x="9239" y="9811"/>
                    <a:pt x="9811" y="9239"/>
                    <a:pt x="10478" y="9239"/>
                  </a:cubicBezTo>
                  <a:lnTo>
                    <a:pt x="18479" y="9239"/>
                  </a:lnTo>
                  <a:cubicBezTo>
                    <a:pt x="19145" y="9239"/>
                    <a:pt x="19717" y="9811"/>
                    <a:pt x="19717" y="10478"/>
                  </a:cubicBezTo>
                  <a:lnTo>
                    <a:pt x="19717" y="104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9"/>
            <p:cNvSpPr/>
            <p:nvPr/>
          </p:nvSpPr>
          <p:spPr>
            <a:xfrm>
              <a:off x="4303838" y="3228582"/>
              <a:ext cx="31199" cy="31200"/>
            </a:xfrm>
            <a:custGeom>
              <a:rect b="b" l="l" r="r" t="t"/>
              <a:pathLst>
                <a:path extrusionOk="0" h="28956" w="28955">
                  <a:moveTo>
                    <a:pt x="0" y="10478"/>
                  </a:moveTo>
                  <a:lnTo>
                    <a:pt x="0" y="18479"/>
                  </a:lnTo>
                  <a:cubicBezTo>
                    <a:pt x="0" y="24194"/>
                    <a:pt x="4667" y="28956"/>
                    <a:pt x="10478" y="28956"/>
                  </a:cubicBezTo>
                  <a:lnTo>
                    <a:pt x="18479" y="28956"/>
                  </a:lnTo>
                  <a:cubicBezTo>
                    <a:pt x="24193" y="28956"/>
                    <a:pt x="28956" y="24289"/>
                    <a:pt x="28956" y="18479"/>
                  </a:cubicBezTo>
                  <a:lnTo>
                    <a:pt x="28956" y="10478"/>
                  </a:lnTo>
                  <a:cubicBezTo>
                    <a:pt x="28956" y="4763"/>
                    <a:pt x="24289" y="0"/>
                    <a:pt x="18479" y="0"/>
                  </a:cubicBezTo>
                  <a:lnTo>
                    <a:pt x="10478" y="0"/>
                  </a:lnTo>
                  <a:cubicBezTo>
                    <a:pt x="4763" y="0"/>
                    <a:pt x="0" y="4667"/>
                    <a:pt x="0" y="10478"/>
                  </a:cubicBezTo>
                  <a:lnTo>
                    <a:pt x="0" y="10478"/>
                  </a:lnTo>
                  <a:close/>
                  <a:moveTo>
                    <a:pt x="9144" y="10478"/>
                  </a:moveTo>
                  <a:cubicBezTo>
                    <a:pt x="9144" y="9811"/>
                    <a:pt x="9715" y="9239"/>
                    <a:pt x="10382" y="9239"/>
                  </a:cubicBezTo>
                  <a:lnTo>
                    <a:pt x="18383" y="9239"/>
                  </a:lnTo>
                  <a:cubicBezTo>
                    <a:pt x="19050" y="9239"/>
                    <a:pt x="19621" y="9811"/>
                    <a:pt x="19621" y="10478"/>
                  </a:cubicBezTo>
                  <a:lnTo>
                    <a:pt x="19621" y="18479"/>
                  </a:lnTo>
                  <a:cubicBezTo>
                    <a:pt x="19621" y="19145"/>
                    <a:pt x="19050" y="19717"/>
                    <a:pt x="18383" y="19717"/>
                  </a:cubicBezTo>
                  <a:lnTo>
                    <a:pt x="10382" y="19717"/>
                  </a:lnTo>
                  <a:cubicBezTo>
                    <a:pt x="9715" y="19717"/>
                    <a:pt x="9144" y="19145"/>
                    <a:pt x="9144" y="18479"/>
                  </a:cubicBezTo>
                  <a:lnTo>
                    <a:pt x="9144" y="104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57" name="Google Shape;957;p29"/>
            <p:cNvGrpSpPr/>
            <p:nvPr/>
          </p:nvGrpSpPr>
          <p:grpSpPr>
            <a:xfrm>
              <a:off x="4105363" y="3194052"/>
              <a:ext cx="338565" cy="338976"/>
              <a:chOff x="5552635" y="4438650"/>
              <a:chExt cx="314039" cy="314420"/>
            </a:xfrm>
          </p:grpSpPr>
          <p:sp>
            <p:nvSpPr>
              <p:cNvPr id="958" name="Google Shape;958;p29"/>
              <p:cNvSpPr/>
              <p:nvPr/>
            </p:nvSpPr>
            <p:spPr>
              <a:xfrm>
                <a:off x="5596588" y="4438650"/>
                <a:ext cx="224377" cy="314420"/>
              </a:xfrm>
              <a:custGeom>
                <a:rect b="b" l="l" r="r" t="t"/>
                <a:pathLst>
                  <a:path extrusionOk="0" h="314420" w="224377">
                    <a:moveTo>
                      <a:pt x="223472" y="98679"/>
                    </a:moveTo>
                    <a:cubicBezTo>
                      <a:pt x="222043" y="95155"/>
                      <a:pt x="218804" y="92964"/>
                      <a:pt x="214995" y="92869"/>
                    </a:cubicBezTo>
                    <a:lnTo>
                      <a:pt x="213470" y="92869"/>
                    </a:lnTo>
                    <a:cubicBezTo>
                      <a:pt x="206612" y="80010"/>
                      <a:pt x="197087" y="70390"/>
                      <a:pt x="186991" y="65437"/>
                    </a:cubicBezTo>
                    <a:cubicBezTo>
                      <a:pt x="186991" y="65437"/>
                      <a:pt x="186991" y="65246"/>
                      <a:pt x="186991" y="65151"/>
                    </a:cubicBezTo>
                    <a:lnTo>
                      <a:pt x="186991" y="30766"/>
                    </a:lnTo>
                    <a:cubicBezTo>
                      <a:pt x="186991" y="23527"/>
                      <a:pt x="181085" y="17716"/>
                      <a:pt x="173941" y="17716"/>
                    </a:cubicBezTo>
                    <a:lnTo>
                      <a:pt x="163655" y="17716"/>
                    </a:lnTo>
                    <a:cubicBezTo>
                      <a:pt x="161083" y="17716"/>
                      <a:pt x="159083" y="19812"/>
                      <a:pt x="159083" y="22288"/>
                    </a:cubicBezTo>
                    <a:cubicBezTo>
                      <a:pt x="159083" y="24765"/>
                      <a:pt x="161178" y="26861"/>
                      <a:pt x="163655" y="26861"/>
                    </a:cubicBezTo>
                    <a:lnTo>
                      <a:pt x="173941" y="26861"/>
                    </a:lnTo>
                    <a:cubicBezTo>
                      <a:pt x="176037" y="26861"/>
                      <a:pt x="177847" y="28575"/>
                      <a:pt x="177847" y="30766"/>
                    </a:cubicBezTo>
                    <a:lnTo>
                      <a:pt x="177847" y="62198"/>
                    </a:lnTo>
                    <a:cubicBezTo>
                      <a:pt x="172513" y="61151"/>
                      <a:pt x="167179" y="61531"/>
                      <a:pt x="162321" y="63437"/>
                    </a:cubicBezTo>
                    <a:cubicBezTo>
                      <a:pt x="159083" y="64675"/>
                      <a:pt x="156225" y="66580"/>
                      <a:pt x="153749" y="68961"/>
                    </a:cubicBezTo>
                    <a:lnTo>
                      <a:pt x="52593" y="68961"/>
                    </a:lnTo>
                    <a:cubicBezTo>
                      <a:pt x="50498" y="68961"/>
                      <a:pt x="48688" y="67246"/>
                      <a:pt x="48688" y="65056"/>
                    </a:cubicBezTo>
                    <a:lnTo>
                      <a:pt x="48688" y="30671"/>
                    </a:lnTo>
                    <a:cubicBezTo>
                      <a:pt x="48688" y="28575"/>
                      <a:pt x="50402" y="26765"/>
                      <a:pt x="52593" y="26765"/>
                    </a:cubicBezTo>
                    <a:lnTo>
                      <a:pt x="142223" y="26765"/>
                    </a:lnTo>
                    <a:cubicBezTo>
                      <a:pt x="144795" y="26765"/>
                      <a:pt x="146795" y="24670"/>
                      <a:pt x="146795" y="22193"/>
                    </a:cubicBezTo>
                    <a:cubicBezTo>
                      <a:pt x="146795" y="19717"/>
                      <a:pt x="144700" y="17621"/>
                      <a:pt x="142223" y="17621"/>
                    </a:cubicBezTo>
                    <a:lnTo>
                      <a:pt x="129174" y="17621"/>
                    </a:lnTo>
                    <a:lnTo>
                      <a:pt x="129174" y="9430"/>
                    </a:lnTo>
                    <a:cubicBezTo>
                      <a:pt x="129174" y="4191"/>
                      <a:pt x="124983" y="0"/>
                      <a:pt x="119745" y="0"/>
                    </a:cubicBezTo>
                    <a:lnTo>
                      <a:pt x="106219" y="0"/>
                    </a:lnTo>
                    <a:cubicBezTo>
                      <a:pt x="100980" y="0"/>
                      <a:pt x="96789" y="4191"/>
                      <a:pt x="96789" y="9430"/>
                    </a:cubicBezTo>
                    <a:lnTo>
                      <a:pt x="96789" y="17621"/>
                    </a:lnTo>
                    <a:lnTo>
                      <a:pt x="52688" y="17621"/>
                    </a:lnTo>
                    <a:cubicBezTo>
                      <a:pt x="45449" y="17621"/>
                      <a:pt x="39544" y="23527"/>
                      <a:pt x="39544" y="30671"/>
                    </a:cubicBezTo>
                    <a:lnTo>
                      <a:pt x="39544" y="65056"/>
                    </a:lnTo>
                    <a:cubicBezTo>
                      <a:pt x="39544" y="71152"/>
                      <a:pt x="43735" y="76295"/>
                      <a:pt x="49450" y="77724"/>
                    </a:cubicBezTo>
                    <a:lnTo>
                      <a:pt x="47259" y="89535"/>
                    </a:lnTo>
                    <a:cubicBezTo>
                      <a:pt x="33733" y="91821"/>
                      <a:pt x="19827" y="103156"/>
                      <a:pt x="10683" y="120301"/>
                    </a:cubicBezTo>
                    <a:lnTo>
                      <a:pt x="9159" y="120301"/>
                    </a:lnTo>
                    <a:cubicBezTo>
                      <a:pt x="5444" y="120301"/>
                      <a:pt x="2111" y="122587"/>
                      <a:pt x="682" y="126111"/>
                    </a:cubicBezTo>
                    <a:cubicBezTo>
                      <a:pt x="-747" y="129635"/>
                      <a:pt x="110" y="133540"/>
                      <a:pt x="2873" y="136112"/>
                    </a:cubicBezTo>
                    <a:lnTo>
                      <a:pt x="3920" y="137160"/>
                    </a:lnTo>
                    <a:cubicBezTo>
                      <a:pt x="301" y="150400"/>
                      <a:pt x="206" y="163830"/>
                      <a:pt x="3920" y="174403"/>
                    </a:cubicBezTo>
                    <a:cubicBezTo>
                      <a:pt x="4587" y="176308"/>
                      <a:pt x="6397" y="177546"/>
                      <a:pt x="8302" y="177546"/>
                    </a:cubicBezTo>
                    <a:cubicBezTo>
                      <a:pt x="8778" y="177546"/>
                      <a:pt x="9349" y="177546"/>
                      <a:pt x="9826" y="177260"/>
                    </a:cubicBezTo>
                    <a:cubicBezTo>
                      <a:pt x="12207" y="176403"/>
                      <a:pt x="13541" y="173831"/>
                      <a:pt x="12683" y="171450"/>
                    </a:cubicBezTo>
                    <a:cubicBezTo>
                      <a:pt x="10112" y="163830"/>
                      <a:pt x="9731" y="154400"/>
                      <a:pt x="11731" y="144685"/>
                    </a:cubicBezTo>
                    <a:lnTo>
                      <a:pt x="24875" y="157353"/>
                    </a:lnTo>
                    <a:cubicBezTo>
                      <a:pt x="26876" y="159258"/>
                      <a:pt x="29543" y="160401"/>
                      <a:pt x="32305" y="160401"/>
                    </a:cubicBezTo>
                    <a:cubicBezTo>
                      <a:pt x="32305" y="160401"/>
                      <a:pt x="32495" y="160401"/>
                      <a:pt x="32591" y="160401"/>
                    </a:cubicBezTo>
                    <a:cubicBezTo>
                      <a:pt x="35543" y="160401"/>
                      <a:pt x="38210" y="159163"/>
                      <a:pt x="40211" y="156972"/>
                    </a:cubicBezTo>
                    <a:cubicBezTo>
                      <a:pt x="46878" y="149923"/>
                      <a:pt x="50498" y="140684"/>
                      <a:pt x="50593" y="130969"/>
                    </a:cubicBezTo>
                    <a:cubicBezTo>
                      <a:pt x="50593" y="128016"/>
                      <a:pt x="49450" y="125254"/>
                      <a:pt x="47449" y="123254"/>
                    </a:cubicBezTo>
                    <a:cubicBezTo>
                      <a:pt x="45354" y="121253"/>
                      <a:pt x="42687" y="120110"/>
                      <a:pt x="39830" y="120110"/>
                    </a:cubicBezTo>
                    <a:lnTo>
                      <a:pt x="21541" y="120301"/>
                    </a:lnTo>
                    <a:cubicBezTo>
                      <a:pt x="31829" y="103918"/>
                      <a:pt x="47259" y="95060"/>
                      <a:pt x="58689" y="99631"/>
                    </a:cubicBezTo>
                    <a:cubicBezTo>
                      <a:pt x="65261" y="102298"/>
                      <a:pt x="69929" y="108966"/>
                      <a:pt x="71738" y="118586"/>
                    </a:cubicBezTo>
                    <a:cubicBezTo>
                      <a:pt x="73739" y="128873"/>
                      <a:pt x="72215" y="141065"/>
                      <a:pt x="67547" y="152876"/>
                    </a:cubicBezTo>
                    <a:cubicBezTo>
                      <a:pt x="62880" y="164687"/>
                      <a:pt x="55546" y="174498"/>
                      <a:pt x="46973" y="180594"/>
                    </a:cubicBezTo>
                    <a:cubicBezTo>
                      <a:pt x="39068" y="186309"/>
                      <a:pt x="31066" y="187928"/>
                      <a:pt x="24494" y="185356"/>
                    </a:cubicBezTo>
                    <a:cubicBezTo>
                      <a:pt x="24304" y="185356"/>
                      <a:pt x="24113" y="185166"/>
                      <a:pt x="23828" y="185071"/>
                    </a:cubicBezTo>
                    <a:cubicBezTo>
                      <a:pt x="21541" y="184023"/>
                      <a:pt x="18779" y="185071"/>
                      <a:pt x="17732" y="187357"/>
                    </a:cubicBezTo>
                    <a:cubicBezTo>
                      <a:pt x="16684" y="189643"/>
                      <a:pt x="17732" y="192405"/>
                      <a:pt x="20018" y="193453"/>
                    </a:cubicBezTo>
                    <a:cubicBezTo>
                      <a:pt x="20303" y="193643"/>
                      <a:pt x="20684" y="193738"/>
                      <a:pt x="21065" y="193929"/>
                    </a:cubicBezTo>
                    <a:cubicBezTo>
                      <a:pt x="23161" y="194786"/>
                      <a:pt x="25256" y="195263"/>
                      <a:pt x="27447" y="195548"/>
                    </a:cubicBezTo>
                    <a:lnTo>
                      <a:pt x="7159" y="303181"/>
                    </a:lnTo>
                    <a:cubicBezTo>
                      <a:pt x="6587" y="305943"/>
                      <a:pt x="7349" y="308801"/>
                      <a:pt x="9159" y="310991"/>
                    </a:cubicBezTo>
                    <a:cubicBezTo>
                      <a:pt x="10969" y="313182"/>
                      <a:pt x="13636" y="314420"/>
                      <a:pt x="16493" y="314420"/>
                    </a:cubicBezTo>
                    <a:lnTo>
                      <a:pt x="25352" y="314420"/>
                    </a:lnTo>
                    <a:cubicBezTo>
                      <a:pt x="29924" y="314420"/>
                      <a:pt x="33829" y="311182"/>
                      <a:pt x="34686" y="306705"/>
                    </a:cubicBezTo>
                    <a:lnTo>
                      <a:pt x="40115" y="277654"/>
                    </a:lnTo>
                    <a:lnTo>
                      <a:pt x="186800" y="277654"/>
                    </a:lnTo>
                    <a:lnTo>
                      <a:pt x="192230" y="306705"/>
                    </a:lnTo>
                    <a:cubicBezTo>
                      <a:pt x="193087" y="311182"/>
                      <a:pt x="196992" y="314420"/>
                      <a:pt x="201564" y="314420"/>
                    </a:cubicBezTo>
                    <a:lnTo>
                      <a:pt x="210422" y="314420"/>
                    </a:lnTo>
                    <a:cubicBezTo>
                      <a:pt x="213280" y="314420"/>
                      <a:pt x="215947" y="313182"/>
                      <a:pt x="217757" y="310991"/>
                    </a:cubicBezTo>
                    <a:cubicBezTo>
                      <a:pt x="219566" y="308801"/>
                      <a:pt x="220328" y="305943"/>
                      <a:pt x="219757" y="303181"/>
                    </a:cubicBezTo>
                    <a:lnTo>
                      <a:pt x="216995" y="288417"/>
                    </a:lnTo>
                    <a:cubicBezTo>
                      <a:pt x="216518" y="285940"/>
                      <a:pt x="214137" y="284226"/>
                      <a:pt x="211661" y="284702"/>
                    </a:cubicBezTo>
                    <a:cubicBezTo>
                      <a:pt x="209184" y="285179"/>
                      <a:pt x="207470" y="287560"/>
                      <a:pt x="207946" y="290036"/>
                    </a:cubicBezTo>
                    <a:lnTo>
                      <a:pt x="210708" y="304800"/>
                    </a:lnTo>
                    <a:cubicBezTo>
                      <a:pt x="210708" y="304800"/>
                      <a:pt x="210708" y="304895"/>
                      <a:pt x="210708" y="304990"/>
                    </a:cubicBezTo>
                    <a:cubicBezTo>
                      <a:pt x="210708" y="305086"/>
                      <a:pt x="210518" y="305086"/>
                      <a:pt x="210518" y="305086"/>
                    </a:cubicBezTo>
                    <a:lnTo>
                      <a:pt x="201659" y="305086"/>
                    </a:lnTo>
                    <a:cubicBezTo>
                      <a:pt x="201659" y="305086"/>
                      <a:pt x="201469" y="305086"/>
                      <a:pt x="201374" y="304895"/>
                    </a:cubicBezTo>
                    <a:lnTo>
                      <a:pt x="174513" y="161925"/>
                    </a:lnTo>
                    <a:cubicBezTo>
                      <a:pt x="177942" y="164116"/>
                      <a:pt x="181371" y="165735"/>
                      <a:pt x="184800" y="166688"/>
                    </a:cubicBezTo>
                    <a:lnTo>
                      <a:pt x="204041" y="268986"/>
                    </a:lnTo>
                    <a:cubicBezTo>
                      <a:pt x="204422" y="271177"/>
                      <a:pt x="206422" y="272701"/>
                      <a:pt x="208517" y="272701"/>
                    </a:cubicBezTo>
                    <a:cubicBezTo>
                      <a:pt x="208803" y="272701"/>
                      <a:pt x="209089" y="272701"/>
                      <a:pt x="209375" y="272701"/>
                    </a:cubicBezTo>
                    <a:cubicBezTo>
                      <a:pt x="211851" y="272224"/>
                      <a:pt x="213566" y="269843"/>
                      <a:pt x="213089" y="267367"/>
                    </a:cubicBezTo>
                    <a:lnTo>
                      <a:pt x="194420" y="168116"/>
                    </a:lnTo>
                    <a:cubicBezTo>
                      <a:pt x="197564" y="168116"/>
                      <a:pt x="200612" y="167449"/>
                      <a:pt x="203564" y="166211"/>
                    </a:cubicBezTo>
                    <a:cubicBezTo>
                      <a:pt x="220614" y="159448"/>
                      <a:pt x="227663" y="135446"/>
                      <a:pt x="220519" y="109633"/>
                    </a:cubicBezTo>
                    <a:lnTo>
                      <a:pt x="221566" y="108585"/>
                    </a:lnTo>
                    <a:cubicBezTo>
                      <a:pt x="224233" y="106013"/>
                      <a:pt x="225091" y="102013"/>
                      <a:pt x="223757" y="98584"/>
                    </a:cubicBezTo>
                    <a:lnTo>
                      <a:pt x="223757" y="98584"/>
                    </a:lnTo>
                    <a:close/>
                    <a:moveTo>
                      <a:pt x="105933" y="9430"/>
                    </a:moveTo>
                    <a:cubicBezTo>
                      <a:pt x="105933" y="9430"/>
                      <a:pt x="106028" y="9239"/>
                      <a:pt x="106124" y="9239"/>
                    </a:cubicBezTo>
                    <a:lnTo>
                      <a:pt x="119649" y="9239"/>
                    </a:lnTo>
                    <a:cubicBezTo>
                      <a:pt x="119649" y="9239"/>
                      <a:pt x="119840" y="9335"/>
                      <a:pt x="119840" y="9430"/>
                    </a:cubicBezTo>
                    <a:lnTo>
                      <a:pt x="119840" y="17621"/>
                    </a:lnTo>
                    <a:lnTo>
                      <a:pt x="105838" y="17621"/>
                    </a:lnTo>
                    <a:lnTo>
                      <a:pt x="105838" y="9430"/>
                    </a:lnTo>
                    <a:close/>
                    <a:moveTo>
                      <a:pt x="39639" y="129349"/>
                    </a:moveTo>
                    <a:lnTo>
                      <a:pt x="39639" y="129349"/>
                    </a:lnTo>
                    <a:cubicBezTo>
                      <a:pt x="40115" y="129349"/>
                      <a:pt x="40496" y="129635"/>
                      <a:pt x="40687" y="129826"/>
                    </a:cubicBezTo>
                    <a:cubicBezTo>
                      <a:pt x="40877" y="130016"/>
                      <a:pt x="41163" y="130397"/>
                      <a:pt x="41163" y="130969"/>
                    </a:cubicBezTo>
                    <a:cubicBezTo>
                      <a:pt x="41163" y="138303"/>
                      <a:pt x="38306" y="145352"/>
                      <a:pt x="33257" y="150686"/>
                    </a:cubicBezTo>
                    <a:cubicBezTo>
                      <a:pt x="32876" y="151162"/>
                      <a:pt x="32400" y="151162"/>
                      <a:pt x="32114" y="151162"/>
                    </a:cubicBezTo>
                    <a:cubicBezTo>
                      <a:pt x="31829" y="151162"/>
                      <a:pt x="31448" y="151162"/>
                      <a:pt x="31066" y="150781"/>
                    </a:cubicBezTo>
                    <a:lnTo>
                      <a:pt x="9159" y="129635"/>
                    </a:lnTo>
                    <a:lnTo>
                      <a:pt x="39639" y="129349"/>
                    </a:lnTo>
                    <a:close/>
                    <a:moveTo>
                      <a:pt x="214899" y="102108"/>
                    </a:moveTo>
                    <a:lnTo>
                      <a:pt x="192991" y="123254"/>
                    </a:lnTo>
                    <a:cubicBezTo>
                      <a:pt x="192991" y="123254"/>
                      <a:pt x="192230" y="123730"/>
                      <a:pt x="191944" y="123635"/>
                    </a:cubicBezTo>
                    <a:cubicBezTo>
                      <a:pt x="191658" y="123635"/>
                      <a:pt x="191182" y="123635"/>
                      <a:pt x="190801" y="123158"/>
                    </a:cubicBezTo>
                    <a:cubicBezTo>
                      <a:pt x="185753" y="117824"/>
                      <a:pt x="182990" y="110776"/>
                      <a:pt x="182895" y="103441"/>
                    </a:cubicBezTo>
                    <a:cubicBezTo>
                      <a:pt x="182895" y="102870"/>
                      <a:pt x="183181" y="102489"/>
                      <a:pt x="183371" y="102298"/>
                    </a:cubicBezTo>
                    <a:cubicBezTo>
                      <a:pt x="183562" y="102108"/>
                      <a:pt x="183943" y="101822"/>
                      <a:pt x="184419" y="101822"/>
                    </a:cubicBezTo>
                    <a:lnTo>
                      <a:pt x="184419" y="101822"/>
                    </a:lnTo>
                    <a:lnTo>
                      <a:pt x="214899" y="102108"/>
                    </a:lnTo>
                    <a:close/>
                    <a:moveTo>
                      <a:pt x="163083" y="152590"/>
                    </a:moveTo>
                    <a:lnTo>
                      <a:pt x="167750" y="177451"/>
                    </a:lnTo>
                    <a:lnTo>
                      <a:pt x="124126" y="157448"/>
                    </a:lnTo>
                    <a:lnTo>
                      <a:pt x="155558" y="142970"/>
                    </a:lnTo>
                    <a:cubicBezTo>
                      <a:pt x="157845" y="146495"/>
                      <a:pt x="160321" y="149733"/>
                      <a:pt x="163083" y="152590"/>
                    </a:cubicBezTo>
                    <a:lnTo>
                      <a:pt x="163083" y="152590"/>
                    </a:lnTo>
                    <a:close/>
                    <a:moveTo>
                      <a:pt x="140604" y="110966"/>
                    </a:moveTo>
                    <a:lnTo>
                      <a:pt x="85931" y="110966"/>
                    </a:lnTo>
                    <a:lnTo>
                      <a:pt x="113267" y="97822"/>
                    </a:lnTo>
                    <a:lnTo>
                      <a:pt x="140604" y="110966"/>
                    </a:lnTo>
                    <a:close/>
                    <a:moveTo>
                      <a:pt x="93836" y="78296"/>
                    </a:moveTo>
                    <a:lnTo>
                      <a:pt x="132794" y="78296"/>
                    </a:lnTo>
                    <a:lnTo>
                      <a:pt x="113363" y="87630"/>
                    </a:lnTo>
                    <a:lnTo>
                      <a:pt x="93932" y="78296"/>
                    </a:lnTo>
                    <a:close/>
                    <a:moveTo>
                      <a:pt x="73358" y="99917"/>
                    </a:moveTo>
                    <a:lnTo>
                      <a:pt x="77072" y="80391"/>
                    </a:lnTo>
                    <a:lnTo>
                      <a:pt x="102695" y="92678"/>
                    </a:lnTo>
                    <a:lnTo>
                      <a:pt x="76691" y="105156"/>
                    </a:lnTo>
                    <a:cubicBezTo>
                      <a:pt x="75739" y="103251"/>
                      <a:pt x="74596" y="101441"/>
                      <a:pt x="73358" y="99917"/>
                    </a:cubicBezTo>
                    <a:lnTo>
                      <a:pt x="73358" y="99917"/>
                    </a:lnTo>
                    <a:close/>
                    <a:moveTo>
                      <a:pt x="83264" y="138589"/>
                    </a:moveTo>
                    <a:lnTo>
                      <a:pt x="142985" y="138589"/>
                    </a:lnTo>
                    <a:lnTo>
                      <a:pt x="113172" y="152305"/>
                    </a:lnTo>
                    <a:lnTo>
                      <a:pt x="83359" y="138589"/>
                    </a:lnTo>
                    <a:close/>
                    <a:moveTo>
                      <a:pt x="152320" y="180499"/>
                    </a:moveTo>
                    <a:lnTo>
                      <a:pt x="73929" y="180499"/>
                    </a:lnTo>
                    <a:lnTo>
                      <a:pt x="113172" y="162496"/>
                    </a:lnTo>
                    <a:lnTo>
                      <a:pt x="152415" y="180499"/>
                    </a:lnTo>
                    <a:close/>
                    <a:moveTo>
                      <a:pt x="52688" y="209740"/>
                    </a:moveTo>
                    <a:lnTo>
                      <a:pt x="100028" y="227266"/>
                    </a:lnTo>
                    <a:lnTo>
                      <a:pt x="45640" y="247460"/>
                    </a:lnTo>
                    <a:lnTo>
                      <a:pt x="52688" y="209740"/>
                    </a:lnTo>
                    <a:close/>
                    <a:moveTo>
                      <a:pt x="74786" y="208121"/>
                    </a:moveTo>
                    <a:lnTo>
                      <a:pt x="151653" y="208121"/>
                    </a:lnTo>
                    <a:lnTo>
                      <a:pt x="113267" y="222409"/>
                    </a:lnTo>
                    <a:lnTo>
                      <a:pt x="74882" y="208121"/>
                    </a:lnTo>
                    <a:close/>
                    <a:moveTo>
                      <a:pt x="113267" y="232124"/>
                    </a:moveTo>
                    <a:lnTo>
                      <a:pt x="161273" y="249936"/>
                    </a:lnTo>
                    <a:lnTo>
                      <a:pt x="65166" y="249936"/>
                    </a:lnTo>
                    <a:lnTo>
                      <a:pt x="113172" y="232124"/>
                    </a:lnTo>
                    <a:close/>
                    <a:moveTo>
                      <a:pt x="126507" y="227266"/>
                    </a:moveTo>
                    <a:lnTo>
                      <a:pt x="173846" y="209740"/>
                    </a:lnTo>
                    <a:lnTo>
                      <a:pt x="180990" y="247460"/>
                    </a:lnTo>
                    <a:lnTo>
                      <a:pt x="126602" y="227266"/>
                    </a:lnTo>
                    <a:close/>
                    <a:moveTo>
                      <a:pt x="54689" y="198882"/>
                    </a:moveTo>
                    <a:lnTo>
                      <a:pt x="56403" y="189643"/>
                    </a:lnTo>
                    <a:lnTo>
                      <a:pt x="170036" y="189643"/>
                    </a:lnTo>
                    <a:lnTo>
                      <a:pt x="171751" y="198882"/>
                    </a:lnTo>
                    <a:lnTo>
                      <a:pt x="54689" y="198882"/>
                    </a:lnTo>
                    <a:close/>
                    <a:moveTo>
                      <a:pt x="81549" y="129349"/>
                    </a:moveTo>
                    <a:cubicBezTo>
                      <a:pt x="81549" y="126206"/>
                      <a:pt x="81549" y="123158"/>
                      <a:pt x="81073" y="120110"/>
                    </a:cubicBezTo>
                    <a:lnTo>
                      <a:pt x="145366" y="120110"/>
                    </a:lnTo>
                    <a:cubicBezTo>
                      <a:pt x="146129" y="122968"/>
                      <a:pt x="147081" y="125730"/>
                      <a:pt x="148224" y="128588"/>
                    </a:cubicBezTo>
                    <a:cubicBezTo>
                      <a:pt x="148320" y="128873"/>
                      <a:pt x="148415" y="129064"/>
                      <a:pt x="148510" y="129349"/>
                    </a:cubicBezTo>
                    <a:lnTo>
                      <a:pt x="81549" y="129349"/>
                    </a:lnTo>
                    <a:close/>
                    <a:moveTo>
                      <a:pt x="143557" y="89249"/>
                    </a:moveTo>
                    <a:cubicBezTo>
                      <a:pt x="142795" y="93250"/>
                      <a:pt x="142414" y="97441"/>
                      <a:pt x="142509" y="101727"/>
                    </a:cubicBezTo>
                    <a:lnTo>
                      <a:pt x="123840" y="92773"/>
                    </a:lnTo>
                    <a:lnTo>
                      <a:pt x="145366" y="82391"/>
                    </a:lnTo>
                    <a:cubicBezTo>
                      <a:pt x="144605" y="84582"/>
                      <a:pt x="144033" y="86868"/>
                      <a:pt x="143557" y="89249"/>
                    </a:cubicBezTo>
                    <a:lnTo>
                      <a:pt x="143557" y="89249"/>
                    </a:lnTo>
                    <a:close/>
                    <a:moveTo>
                      <a:pt x="56498" y="89630"/>
                    </a:moveTo>
                    <a:lnTo>
                      <a:pt x="58594" y="78296"/>
                    </a:lnTo>
                    <a:lnTo>
                      <a:pt x="67928" y="78296"/>
                    </a:lnTo>
                    <a:lnTo>
                      <a:pt x="65166" y="92869"/>
                    </a:lnTo>
                    <a:cubicBezTo>
                      <a:pt x="64023" y="92202"/>
                      <a:pt x="62880" y="91630"/>
                      <a:pt x="61737" y="91154"/>
                    </a:cubicBezTo>
                    <a:cubicBezTo>
                      <a:pt x="60023" y="90488"/>
                      <a:pt x="58213" y="90011"/>
                      <a:pt x="56403" y="89726"/>
                    </a:cubicBezTo>
                    <a:lnTo>
                      <a:pt x="56403" y="89726"/>
                    </a:lnTo>
                    <a:close/>
                    <a:moveTo>
                      <a:pt x="75834" y="156210"/>
                    </a:moveTo>
                    <a:cubicBezTo>
                      <a:pt x="77072" y="153067"/>
                      <a:pt x="78120" y="149923"/>
                      <a:pt x="78977" y="146780"/>
                    </a:cubicBezTo>
                    <a:lnTo>
                      <a:pt x="102028" y="157353"/>
                    </a:lnTo>
                    <a:lnTo>
                      <a:pt x="66119" y="173831"/>
                    </a:lnTo>
                    <a:cubicBezTo>
                      <a:pt x="69929" y="168593"/>
                      <a:pt x="73262" y="162592"/>
                      <a:pt x="75834" y="156210"/>
                    </a:cubicBezTo>
                    <a:lnTo>
                      <a:pt x="75834" y="156210"/>
                    </a:lnTo>
                    <a:close/>
                    <a:moveTo>
                      <a:pt x="25352" y="304895"/>
                    </a:moveTo>
                    <a:cubicBezTo>
                      <a:pt x="25352" y="304895"/>
                      <a:pt x="25256" y="305086"/>
                      <a:pt x="25066" y="305086"/>
                    </a:cubicBezTo>
                    <a:lnTo>
                      <a:pt x="16208" y="305086"/>
                    </a:lnTo>
                    <a:cubicBezTo>
                      <a:pt x="16208" y="305086"/>
                      <a:pt x="16112" y="305086"/>
                      <a:pt x="16017" y="304990"/>
                    </a:cubicBezTo>
                    <a:cubicBezTo>
                      <a:pt x="16017" y="304895"/>
                      <a:pt x="16017" y="304800"/>
                      <a:pt x="16017" y="304800"/>
                    </a:cubicBezTo>
                    <a:lnTo>
                      <a:pt x="36686" y="195072"/>
                    </a:lnTo>
                    <a:cubicBezTo>
                      <a:pt x="40020" y="194405"/>
                      <a:pt x="43354" y="193167"/>
                      <a:pt x="46783" y="191357"/>
                    </a:cubicBezTo>
                    <a:lnTo>
                      <a:pt x="25447" y="304895"/>
                    </a:lnTo>
                    <a:close/>
                    <a:moveTo>
                      <a:pt x="41639" y="268414"/>
                    </a:moveTo>
                    <a:lnTo>
                      <a:pt x="43354" y="259175"/>
                    </a:lnTo>
                    <a:lnTo>
                      <a:pt x="183086" y="259175"/>
                    </a:lnTo>
                    <a:lnTo>
                      <a:pt x="184800" y="268414"/>
                    </a:lnTo>
                    <a:lnTo>
                      <a:pt x="41544" y="268414"/>
                    </a:lnTo>
                    <a:close/>
                    <a:moveTo>
                      <a:pt x="199850" y="157639"/>
                    </a:moveTo>
                    <a:cubicBezTo>
                      <a:pt x="193277" y="160306"/>
                      <a:pt x="185276" y="158591"/>
                      <a:pt x="177371" y="152876"/>
                    </a:cubicBezTo>
                    <a:cubicBezTo>
                      <a:pt x="168798" y="146780"/>
                      <a:pt x="161559" y="136970"/>
                      <a:pt x="156797" y="125159"/>
                    </a:cubicBezTo>
                    <a:cubicBezTo>
                      <a:pt x="152129" y="113347"/>
                      <a:pt x="150605" y="101251"/>
                      <a:pt x="152606" y="90869"/>
                    </a:cubicBezTo>
                    <a:cubicBezTo>
                      <a:pt x="154511" y="81248"/>
                      <a:pt x="159083" y="74581"/>
                      <a:pt x="165655" y="71914"/>
                    </a:cubicBezTo>
                    <a:cubicBezTo>
                      <a:pt x="177085" y="67342"/>
                      <a:pt x="192420" y="76295"/>
                      <a:pt x="202802" y="92583"/>
                    </a:cubicBezTo>
                    <a:lnTo>
                      <a:pt x="184514" y="92393"/>
                    </a:lnTo>
                    <a:lnTo>
                      <a:pt x="184419" y="92393"/>
                    </a:lnTo>
                    <a:cubicBezTo>
                      <a:pt x="181562" y="92393"/>
                      <a:pt x="178895" y="93536"/>
                      <a:pt x="176895" y="95536"/>
                    </a:cubicBezTo>
                    <a:cubicBezTo>
                      <a:pt x="174799" y="97631"/>
                      <a:pt x="173656" y="100298"/>
                      <a:pt x="173751" y="103251"/>
                    </a:cubicBezTo>
                    <a:cubicBezTo>
                      <a:pt x="173751" y="112966"/>
                      <a:pt x="177466" y="122206"/>
                      <a:pt x="184133" y="129254"/>
                    </a:cubicBezTo>
                    <a:cubicBezTo>
                      <a:pt x="186133" y="131350"/>
                      <a:pt x="188801" y="132588"/>
                      <a:pt x="191753" y="132683"/>
                    </a:cubicBezTo>
                    <a:cubicBezTo>
                      <a:pt x="191753" y="132683"/>
                      <a:pt x="191944" y="132683"/>
                      <a:pt x="192039" y="132683"/>
                    </a:cubicBezTo>
                    <a:cubicBezTo>
                      <a:pt x="194801" y="132683"/>
                      <a:pt x="197468" y="131636"/>
                      <a:pt x="199469" y="129635"/>
                    </a:cubicBezTo>
                    <a:lnTo>
                      <a:pt x="212613" y="116967"/>
                    </a:lnTo>
                    <a:cubicBezTo>
                      <a:pt x="216423" y="135922"/>
                      <a:pt x="211375" y="152971"/>
                      <a:pt x="199945" y="157544"/>
                    </a:cubicBezTo>
                    <a:lnTo>
                      <a:pt x="199945" y="1575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29"/>
              <p:cNvSpPr/>
              <p:nvPr/>
            </p:nvSpPr>
            <p:spPr>
              <a:xfrm>
                <a:off x="5821086" y="4479681"/>
                <a:ext cx="45588" cy="106511"/>
              </a:xfrm>
              <a:custGeom>
                <a:rect b="b" l="l" r="r" t="t"/>
                <a:pathLst>
                  <a:path extrusionOk="0" h="106511" w="45588">
                    <a:moveTo>
                      <a:pt x="6879" y="593"/>
                    </a:moveTo>
                    <a:cubicBezTo>
                      <a:pt x="4689" y="-645"/>
                      <a:pt x="1831" y="117"/>
                      <a:pt x="593" y="2308"/>
                    </a:cubicBezTo>
                    <a:cubicBezTo>
                      <a:pt x="-645" y="4498"/>
                      <a:pt x="117" y="7356"/>
                      <a:pt x="2308" y="8594"/>
                    </a:cubicBezTo>
                    <a:cubicBezTo>
                      <a:pt x="34502" y="26691"/>
                      <a:pt x="45932" y="67554"/>
                      <a:pt x="27835" y="99653"/>
                    </a:cubicBezTo>
                    <a:cubicBezTo>
                      <a:pt x="26596" y="101844"/>
                      <a:pt x="27358" y="104701"/>
                      <a:pt x="29549" y="105940"/>
                    </a:cubicBezTo>
                    <a:cubicBezTo>
                      <a:pt x="30216" y="106321"/>
                      <a:pt x="31073" y="106511"/>
                      <a:pt x="31835" y="106511"/>
                    </a:cubicBezTo>
                    <a:cubicBezTo>
                      <a:pt x="33454" y="106511"/>
                      <a:pt x="34978" y="105654"/>
                      <a:pt x="35835" y="104130"/>
                    </a:cubicBezTo>
                    <a:cubicBezTo>
                      <a:pt x="56410" y="67554"/>
                      <a:pt x="43360" y="21072"/>
                      <a:pt x="6784" y="498"/>
                    </a:cubicBezTo>
                    <a:lnTo>
                      <a:pt x="6784" y="49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29"/>
              <p:cNvSpPr/>
              <p:nvPr/>
            </p:nvSpPr>
            <p:spPr>
              <a:xfrm>
                <a:off x="5809084" y="4501112"/>
                <a:ext cx="33178" cy="73078"/>
              </a:xfrm>
              <a:custGeom>
                <a:rect b="b" l="l" r="r" t="t"/>
                <a:pathLst>
                  <a:path extrusionOk="0" h="73078" w="33178">
                    <a:moveTo>
                      <a:pt x="6880" y="593"/>
                    </a:moveTo>
                    <a:cubicBezTo>
                      <a:pt x="4689" y="-645"/>
                      <a:pt x="1831" y="117"/>
                      <a:pt x="593" y="2308"/>
                    </a:cubicBezTo>
                    <a:cubicBezTo>
                      <a:pt x="-645" y="4498"/>
                      <a:pt x="117" y="7356"/>
                      <a:pt x="2308" y="8594"/>
                    </a:cubicBezTo>
                    <a:cubicBezTo>
                      <a:pt x="12118" y="14119"/>
                      <a:pt x="19262" y="23167"/>
                      <a:pt x="22310" y="34026"/>
                    </a:cubicBezTo>
                    <a:cubicBezTo>
                      <a:pt x="25358" y="44884"/>
                      <a:pt x="24025" y="56314"/>
                      <a:pt x="18500" y="66220"/>
                    </a:cubicBezTo>
                    <a:cubicBezTo>
                      <a:pt x="17262" y="68411"/>
                      <a:pt x="18024" y="71269"/>
                      <a:pt x="20310" y="72507"/>
                    </a:cubicBezTo>
                    <a:cubicBezTo>
                      <a:pt x="20976" y="72888"/>
                      <a:pt x="21834" y="73078"/>
                      <a:pt x="22596" y="73078"/>
                    </a:cubicBezTo>
                    <a:cubicBezTo>
                      <a:pt x="24215" y="73078"/>
                      <a:pt x="25739" y="72221"/>
                      <a:pt x="26596" y="70697"/>
                    </a:cubicBezTo>
                    <a:cubicBezTo>
                      <a:pt x="40503" y="45932"/>
                      <a:pt x="31645" y="14404"/>
                      <a:pt x="6880" y="498"/>
                    </a:cubicBezTo>
                    <a:lnTo>
                      <a:pt x="6880" y="49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p29"/>
              <p:cNvSpPr/>
              <p:nvPr/>
            </p:nvSpPr>
            <p:spPr>
              <a:xfrm>
                <a:off x="5552635" y="4510446"/>
                <a:ext cx="45418" cy="106701"/>
              </a:xfrm>
              <a:custGeom>
                <a:rect b="b" l="l" r="r" t="t"/>
                <a:pathLst>
                  <a:path extrusionOk="0" h="106701" w="45418">
                    <a:moveTo>
                      <a:pt x="43111" y="8594"/>
                    </a:moveTo>
                    <a:cubicBezTo>
                      <a:pt x="45301" y="7356"/>
                      <a:pt x="46064" y="4498"/>
                      <a:pt x="44825" y="2308"/>
                    </a:cubicBezTo>
                    <a:cubicBezTo>
                      <a:pt x="43587" y="117"/>
                      <a:pt x="40730" y="-645"/>
                      <a:pt x="38539" y="593"/>
                    </a:cubicBezTo>
                    <a:cubicBezTo>
                      <a:pt x="2058" y="21262"/>
                      <a:pt x="-10801" y="67840"/>
                      <a:pt x="9868" y="104320"/>
                    </a:cubicBezTo>
                    <a:cubicBezTo>
                      <a:pt x="10726" y="105844"/>
                      <a:pt x="12250" y="106701"/>
                      <a:pt x="13869" y="106701"/>
                    </a:cubicBezTo>
                    <a:cubicBezTo>
                      <a:pt x="14631" y="106701"/>
                      <a:pt x="15393" y="106511"/>
                      <a:pt x="16155" y="106130"/>
                    </a:cubicBezTo>
                    <a:cubicBezTo>
                      <a:pt x="18346" y="104892"/>
                      <a:pt x="19108" y="102034"/>
                      <a:pt x="17869" y="99843"/>
                    </a:cubicBezTo>
                    <a:cubicBezTo>
                      <a:pt x="-323" y="67744"/>
                      <a:pt x="10916" y="26882"/>
                      <a:pt x="43016" y="8689"/>
                    </a:cubicBezTo>
                    <a:lnTo>
                      <a:pt x="43016" y="86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62" name="Google Shape;962;p29"/>
            <p:cNvSpPr/>
            <p:nvPr/>
          </p:nvSpPr>
          <p:spPr>
            <a:xfrm>
              <a:off x="4131706" y="3294380"/>
              <a:ext cx="35562" cy="78946"/>
            </a:xfrm>
            <a:custGeom>
              <a:rect b="b" l="l" r="r" t="t"/>
              <a:pathLst>
                <a:path extrusionOk="0" h="73268" w="33004">
                  <a:moveTo>
                    <a:pt x="30697" y="8594"/>
                  </a:moveTo>
                  <a:cubicBezTo>
                    <a:pt x="32888" y="7356"/>
                    <a:pt x="33650" y="4498"/>
                    <a:pt x="32411" y="2308"/>
                  </a:cubicBezTo>
                  <a:cubicBezTo>
                    <a:pt x="31173" y="117"/>
                    <a:pt x="28316" y="-645"/>
                    <a:pt x="26125" y="593"/>
                  </a:cubicBezTo>
                  <a:cubicBezTo>
                    <a:pt x="1360" y="14595"/>
                    <a:pt x="-7308" y="46123"/>
                    <a:pt x="6694" y="70888"/>
                  </a:cubicBezTo>
                  <a:cubicBezTo>
                    <a:pt x="7551" y="72412"/>
                    <a:pt x="9075" y="73269"/>
                    <a:pt x="10694" y="73269"/>
                  </a:cubicBezTo>
                  <a:cubicBezTo>
                    <a:pt x="11456" y="73269"/>
                    <a:pt x="12218" y="73078"/>
                    <a:pt x="12981" y="72697"/>
                  </a:cubicBezTo>
                  <a:cubicBezTo>
                    <a:pt x="15171" y="71459"/>
                    <a:pt x="15933" y="68602"/>
                    <a:pt x="14695" y="66411"/>
                  </a:cubicBezTo>
                  <a:cubicBezTo>
                    <a:pt x="3169" y="46123"/>
                    <a:pt x="10313" y="20215"/>
                    <a:pt x="30602" y="8689"/>
                  </a:cubicBezTo>
                  <a:lnTo>
                    <a:pt x="30602" y="86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3" name="Google Shape;963;p29"/>
          <p:cNvGrpSpPr/>
          <p:nvPr/>
        </p:nvGrpSpPr>
        <p:grpSpPr>
          <a:xfrm>
            <a:off x="5752864" y="3193976"/>
            <a:ext cx="251858" cy="338788"/>
            <a:chOff x="5752864" y="3193976"/>
            <a:chExt cx="251858" cy="338788"/>
          </a:xfrm>
        </p:grpSpPr>
        <p:sp>
          <p:nvSpPr>
            <p:cNvPr id="964" name="Google Shape;964;p29"/>
            <p:cNvSpPr/>
            <p:nvPr/>
          </p:nvSpPr>
          <p:spPr>
            <a:xfrm>
              <a:off x="5752864" y="3193976"/>
              <a:ext cx="251858" cy="338788"/>
            </a:xfrm>
            <a:custGeom>
              <a:rect b="b" l="l" r="r" t="t"/>
              <a:pathLst>
                <a:path extrusionOk="0" h="314420" w="233743">
                  <a:moveTo>
                    <a:pt x="206692" y="0"/>
                  </a:moveTo>
                  <a:lnTo>
                    <a:pt x="63532" y="0"/>
                  </a:lnTo>
                  <a:cubicBezTo>
                    <a:pt x="60960" y="0"/>
                    <a:pt x="58960" y="2096"/>
                    <a:pt x="58960" y="4572"/>
                  </a:cubicBezTo>
                  <a:cubicBezTo>
                    <a:pt x="58960" y="7048"/>
                    <a:pt x="61055" y="9144"/>
                    <a:pt x="63532" y="9144"/>
                  </a:cubicBezTo>
                  <a:lnTo>
                    <a:pt x="206692" y="9144"/>
                  </a:lnTo>
                  <a:cubicBezTo>
                    <a:pt x="216503" y="9144"/>
                    <a:pt x="224504" y="17145"/>
                    <a:pt x="224504" y="26956"/>
                  </a:cubicBezTo>
                  <a:lnTo>
                    <a:pt x="224504" y="287274"/>
                  </a:lnTo>
                  <a:cubicBezTo>
                    <a:pt x="224504" y="297085"/>
                    <a:pt x="216503" y="305086"/>
                    <a:pt x="206692" y="305086"/>
                  </a:cubicBezTo>
                  <a:lnTo>
                    <a:pt x="27051" y="305086"/>
                  </a:lnTo>
                  <a:cubicBezTo>
                    <a:pt x="17240" y="305086"/>
                    <a:pt x="9239" y="297085"/>
                    <a:pt x="9239" y="287274"/>
                  </a:cubicBezTo>
                  <a:lnTo>
                    <a:pt x="9239" y="26956"/>
                  </a:lnTo>
                  <a:cubicBezTo>
                    <a:pt x="9239" y="17145"/>
                    <a:pt x="17240" y="9144"/>
                    <a:pt x="27051" y="9144"/>
                  </a:cubicBezTo>
                  <a:lnTo>
                    <a:pt x="42100" y="9144"/>
                  </a:lnTo>
                  <a:cubicBezTo>
                    <a:pt x="44672" y="9144"/>
                    <a:pt x="46672" y="7048"/>
                    <a:pt x="46672" y="4572"/>
                  </a:cubicBezTo>
                  <a:cubicBezTo>
                    <a:pt x="46672" y="2096"/>
                    <a:pt x="44577" y="0"/>
                    <a:pt x="42100" y="0"/>
                  </a:cubicBezTo>
                  <a:lnTo>
                    <a:pt x="27051" y="0"/>
                  </a:lnTo>
                  <a:cubicBezTo>
                    <a:pt x="12192" y="0"/>
                    <a:pt x="0" y="12097"/>
                    <a:pt x="0" y="27051"/>
                  </a:cubicBezTo>
                  <a:lnTo>
                    <a:pt x="0" y="287369"/>
                  </a:lnTo>
                  <a:cubicBezTo>
                    <a:pt x="0" y="302228"/>
                    <a:pt x="12096" y="314420"/>
                    <a:pt x="27051" y="314420"/>
                  </a:cubicBezTo>
                  <a:lnTo>
                    <a:pt x="206692" y="314420"/>
                  </a:lnTo>
                  <a:cubicBezTo>
                    <a:pt x="221551" y="314420"/>
                    <a:pt x="233743" y="302323"/>
                    <a:pt x="233743" y="287369"/>
                  </a:cubicBezTo>
                  <a:lnTo>
                    <a:pt x="233743" y="27051"/>
                  </a:lnTo>
                  <a:cubicBezTo>
                    <a:pt x="233743" y="12192"/>
                    <a:pt x="221646" y="0"/>
                    <a:pt x="206692" y="0"/>
                  </a:cubicBezTo>
                  <a:lnTo>
                    <a:pt x="206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9"/>
            <p:cNvSpPr/>
            <p:nvPr/>
          </p:nvSpPr>
          <p:spPr>
            <a:xfrm>
              <a:off x="5775968" y="3233613"/>
              <a:ext cx="205571" cy="275977"/>
            </a:xfrm>
            <a:custGeom>
              <a:rect b="b" l="l" r="r" t="t"/>
              <a:pathLst>
                <a:path extrusionOk="0" h="256127" w="190785">
                  <a:moveTo>
                    <a:pt x="19907" y="0"/>
                  </a:moveTo>
                  <a:cubicBezTo>
                    <a:pt x="8954" y="0"/>
                    <a:pt x="0" y="8954"/>
                    <a:pt x="0" y="19908"/>
                  </a:cubicBezTo>
                  <a:lnTo>
                    <a:pt x="0" y="186595"/>
                  </a:lnTo>
                  <a:cubicBezTo>
                    <a:pt x="0" y="189167"/>
                    <a:pt x="2095" y="191167"/>
                    <a:pt x="4572" y="191167"/>
                  </a:cubicBezTo>
                  <a:cubicBezTo>
                    <a:pt x="7048" y="191167"/>
                    <a:pt x="9144" y="189071"/>
                    <a:pt x="9144" y="186595"/>
                  </a:cubicBezTo>
                  <a:lnTo>
                    <a:pt x="9144" y="19908"/>
                  </a:lnTo>
                  <a:cubicBezTo>
                    <a:pt x="9144" y="14002"/>
                    <a:pt x="13906" y="9239"/>
                    <a:pt x="19812" y="9239"/>
                  </a:cubicBezTo>
                  <a:lnTo>
                    <a:pt x="62579" y="9239"/>
                  </a:lnTo>
                  <a:lnTo>
                    <a:pt x="62579" y="54293"/>
                  </a:lnTo>
                  <a:cubicBezTo>
                    <a:pt x="62579" y="65246"/>
                    <a:pt x="71532" y="74200"/>
                    <a:pt x="82486" y="74200"/>
                  </a:cubicBezTo>
                  <a:lnTo>
                    <a:pt x="137826" y="74200"/>
                  </a:lnTo>
                  <a:cubicBezTo>
                    <a:pt x="140398" y="74200"/>
                    <a:pt x="142398" y="72104"/>
                    <a:pt x="142398" y="69628"/>
                  </a:cubicBezTo>
                  <a:cubicBezTo>
                    <a:pt x="142398" y="67151"/>
                    <a:pt x="140303" y="65056"/>
                    <a:pt x="137826" y="65056"/>
                  </a:cubicBezTo>
                  <a:lnTo>
                    <a:pt x="82486" y="65056"/>
                  </a:lnTo>
                  <a:cubicBezTo>
                    <a:pt x="76581" y="65056"/>
                    <a:pt x="71818" y="60293"/>
                    <a:pt x="71818" y="54388"/>
                  </a:cubicBezTo>
                  <a:lnTo>
                    <a:pt x="71818" y="9335"/>
                  </a:lnTo>
                  <a:lnTo>
                    <a:pt x="170783" y="9335"/>
                  </a:lnTo>
                  <a:cubicBezTo>
                    <a:pt x="176689" y="9335"/>
                    <a:pt x="181451" y="14097"/>
                    <a:pt x="181451" y="20003"/>
                  </a:cubicBezTo>
                  <a:lnTo>
                    <a:pt x="181451" y="65056"/>
                  </a:lnTo>
                  <a:lnTo>
                    <a:pt x="159353" y="65056"/>
                  </a:lnTo>
                  <a:cubicBezTo>
                    <a:pt x="156781" y="65056"/>
                    <a:pt x="154781" y="67151"/>
                    <a:pt x="154781" y="69628"/>
                  </a:cubicBezTo>
                  <a:cubicBezTo>
                    <a:pt x="154781" y="72104"/>
                    <a:pt x="156876" y="74200"/>
                    <a:pt x="159353" y="74200"/>
                  </a:cubicBezTo>
                  <a:lnTo>
                    <a:pt x="181451" y="74200"/>
                  </a:lnTo>
                  <a:lnTo>
                    <a:pt x="181451" y="236220"/>
                  </a:lnTo>
                  <a:cubicBezTo>
                    <a:pt x="181451" y="242126"/>
                    <a:pt x="176689" y="246888"/>
                    <a:pt x="170783" y="246888"/>
                  </a:cubicBezTo>
                  <a:lnTo>
                    <a:pt x="19812" y="246888"/>
                  </a:lnTo>
                  <a:cubicBezTo>
                    <a:pt x="13906" y="246888"/>
                    <a:pt x="9144" y="242126"/>
                    <a:pt x="9144" y="236220"/>
                  </a:cubicBezTo>
                  <a:lnTo>
                    <a:pt x="9144" y="208026"/>
                  </a:lnTo>
                  <a:cubicBezTo>
                    <a:pt x="9144" y="205454"/>
                    <a:pt x="7048" y="203454"/>
                    <a:pt x="4572" y="203454"/>
                  </a:cubicBezTo>
                  <a:cubicBezTo>
                    <a:pt x="2095" y="203454"/>
                    <a:pt x="0" y="205550"/>
                    <a:pt x="0" y="208026"/>
                  </a:cubicBezTo>
                  <a:lnTo>
                    <a:pt x="0" y="236220"/>
                  </a:lnTo>
                  <a:cubicBezTo>
                    <a:pt x="0" y="247174"/>
                    <a:pt x="8954" y="256127"/>
                    <a:pt x="19907" y="256127"/>
                  </a:cubicBezTo>
                  <a:lnTo>
                    <a:pt x="170879" y="256127"/>
                  </a:lnTo>
                  <a:cubicBezTo>
                    <a:pt x="181832" y="256127"/>
                    <a:pt x="190785" y="247174"/>
                    <a:pt x="190785" y="236220"/>
                  </a:cubicBezTo>
                  <a:lnTo>
                    <a:pt x="190785" y="19908"/>
                  </a:lnTo>
                  <a:cubicBezTo>
                    <a:pt x="190785" y="8954"/>
                    <a:pt x="181832" y="0"/>
                    <a:pt x="170879" y="0"/>
                  </a:cubicBezTo>
                  <a:lnTo>
                    <a:pt x="199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9"/>
            <p:cNvSpPr/>
            <p:nvPr/>
          </p:nvSpPr>
          <p:spPr>
            <a:xfrm>
              <a:off x="5851546" y="3213999"/>
              <a:ext cx="54394" cy="9852"/>
            </a:xfrm>
            <a:custGeom>
              <a:rect b="b" l="l" r="r" t="t"/>
              <a:pathLst>
                <a:path extrusionOk="0" h="9143" w="50482">
                  <a:moveTo>
                    <a:pt x="45911" y="9144"/>
                  </a:moveTo>
                  <a:cubicBezTo>
                    <a:pt x="48482" y="9144"/>
                    <a:pt x="50482" y="7048"/>
                    <a:pt x="50482" y="4572"/>
                  </a:cubicBezTo>
                  <a:cubicBezTo>
                    <a:pt x="50482" y="2096"/>
                    <a:pt x="48387" y="0"/>
                    <a:pt x="45911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911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9"/>
            <p:cNvSpPr/>
            <p:nvPr/>
          </p:nvSpPr>
          <p:spPr>
            <a:xfrm>
              <a:off x="5913262" y="3463530"/>
              <a:ext cx="45978" cy="9852"/>
            </a:xfrm>
            <a:custGeom>
              <a:rect b="b" l="l" r="r" t="t"/>
              <a:pathLst>
                <a:path extrusionOk="0" h="9143" w="42671">
                  <a:moveTo>
                    <a:pt x="0" y="4572"/>
                  </a:moveTo>
                  <a:cubicBezTo>
                    <a:pt x="0" y="7144"/>
                    <a:pt x="2095" y="9144"/>
                    <a:pt x="4572" y="9144"/>
                  </a:cubicBezTo>
                  <a:lnTo>
                    <a:pt x="38100" y="9144"/>
                  </a:lnTo>
                  <a:cubicBezTo>
                    <a:pt x="40671" y="9144"/>
                    <a:pt x="42672" y="7048"/>
                    <a:pt x="42672" y="4572"/>
                  </a:cubicBezTo>
                  <a:cubicBezTo>
                    <a:pt x="42672" y="2096"/>
                    <a:pt x="40577" y="0"/>
                    <a:pt x="3810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9"/>
            <p:cNvSpPr/>
            <p:nvPr/>
          </p:nvSpPr>
          <p:spPr>
            <a:xfrm>
              <a:off x="5798355" y="3463633"/>
              <a:ext cx="45978" cy="9852"/>
            </a:xfrm>
            <a:custGeom>
              <a:rect b="b" l="l" r="r" t="t"/>
              <a:pathLst>
                <a:path extrusionOk="0" h="9143" w="42671">
                  <a:moveTo>
                    <a:pt x="38100" y="9144"/>
                  </a:moveTo>
                  <a:cubicBezTo>
                    <a:pt x="40671" y="9144"/>
                    <a:pt x="42672" y="7048"/>
                    <a:pt x="42672" y="4572"/>
                  </a:cubicBezTo>
                  <a:cubicBezTo>
                    <a:pt x="42672" y="2096"/>
                    <a:pt x="40577" y="0"/>
                    <a:pt x="3810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38100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9"/>
            <p:cNvSpPr/>
            <p:nvPr/>
          </p:nvSpPr>
          <p:spPr>
            <a:xfrm>
              <a:off x="5861918" y="3251378"/>
              <a:ext cx="21244" cy="42591"/>
            </a:xfrm>
            <a:custGeom>
              <a:rect b="b" l="l" r="r" t="t"/>
              <a:pathLst>
                <a:path extrusionOk="0" h="39528" w="19716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lnTo>
                    <a:pt x="0" y="34862"/>
                  </a:lnTo>
                  <a:cubicBezTo>
                    <a:pt x="0" y="37147"/>
                    <a:pt x="1619" y="39053"/>
                    <a:pt x="3810" y="39434"/>
                  </a:cubicBezTo>
                  <a:cubicBezTo>
                    <a:pt x="4096" y="39434"/>
                    <a:pt x="4381" y="39529"/>
                    <a:pt x="7715" y="39529"/>
                  </a:cubicBezTo>
                  <a:cubicBezTo>
                    <a:pt x="9334" y="39529"/>
                    <a:pt x="11716" y="39529"/>
                    <a:pt x="15144" y="39529"/>
                  </a:cubicBezTo>
                  <a:cubicBezTo>
                    <a:pt x="17716" y="39529"/>
                    <a:pt x="19717" y="37433"/>
                    <a:pt x="19717" y="34862"/>
                  </a:cubicBezTo>
                  <a:cubicBezTo>
                    <a:pt x="19717" y="32290"/>
                    <a:pt x="17621" y="30289"/>
                    <a:pt x="15144" y="30289"/>
                  </a:cubicBezTo>
                  <a:lnTo>
                    <a:pt x="15144" y="30289"/>
                  </a:lnTo>
                  <a:cubicBezTo>
                    <a:pt x="13145" y="30289"/>
                    <a:pt x="10953" y="30289"/>
                    <a:pt x="9144" y="30289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9"/>
            <p:cNvSpPr/>
            <p:nvPr/>
          </p:nvSpPr>
          <p:spPr>
            <a:xfrm>
              <a:off x="5890054" y="3251378"/>
              <a:ext cx="9852" cy="42489"/>
            </a:xfrm>
            <a:custGeom>
              <a:rect b="b" l="l" r="r" t="t"/>
              <a:pathLst>
                <a:path extrusionOk="0" h="39433" w="9143">
                  <a:moveTo>
                    <a:pt x="0" y="4572"/>
                  </a:moveTo>
                  <a:lnTo>
                    <a:pt x="0" y="34862"/>
                  </a:lnTo>
                  <a:cubicBezTo>
                    <a:pt x="0" y="37433"/>
                    <a:pt x="2095" y="39434"/>
                    <a:pt x="4572" y="39434"/>
                  </a:cubicBezTo>
                  <a:cubicBezTo>
                    <a:pt x="7048" y="39434"/>
                    <a:pt x="9144" y="37338"/>
                    <a:pt x="9144" y="34862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cubicBezTo>
                    <a:pt x="2095" y="0"/>
                    <a:pt x="0" y="2096"/>
                    <a:pt x="0" y="4572"/>
                  </a:cubicBezTo>
                  <a:lnTo>
                    <a:pt x="0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9"/>
            <p:cNvSpPr/>
            <p:nvPr/>
          </p:nvSpPr>
          <p:spPr>
            <a:xfrm>
              <a:off x="5943041" y="3251686"/>
              <a:ext cx="23502" cy="42181"/>
            </a:xfrm>
            <a:custGeom>
              <a:rect b="b" l="l" r="r" t="t"/>
              <a:pathLst>
                <a:path extrusionOk="0" h="39147" w="21812">
                  <a:moveTo>
                    <a:pt x="17240" y="9144"/>
                  </a:moveTo>
                  <a:cubicBezTo>
                    <a:pt x="19812" y="9144"/>
                    <a:pt x="21813" y="7048"/>
                    <a:pt x="21813" y="4572"/>
                  </a:cubicBezTo>
                  <a:cubicBezTo>
                    <a:pt x="21813" y="2096"/>
                    <a:pt x="19717" y="0"/>
                    <a:pt x="1724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34576"/>
                  </a:lnTo>
                  <a:cubicBezTo>
                    <a:pt x="0" y="37147"/>
                    <a:pt x="2096" y="39148"/>
                    <a:pt x="4572" y="39148"/>
                  </a:cubicBezTo>
                  <a:lnTo>
                    <a:pt x="17240" y="39148"/>
                  </a:lnTo>
                  <a:cubicBezTo>
                    <a:pt x="19812" y="39148"/>
                    <a:pt x="21813" y="37052"/>
                    <a:pt x="21813" y="34576"/>
                  </a:cubicBezTo>
                  <a:cubicBezTo>
                    <a:pt x="21813" y="32099"/>
                    <a:pt x="19717" y="30004"/>
                    <a:pt x="17240" y="30004"/>
                  </a:cubicBezTo>
                  <a:lnTo>
                    <a:pt x="9240" y="30004"/>
                  </a:lnTo>
                  <a:lnTo>
                    <a:pt x="9240" y="24194"/>
                  </a:lnTo>
                  <a:lnTo>
                    <a:pt x="16383" y="24194"/>
                  </a:lnTo>
                  <a:cubicBezTo>
                    <a:pt x="18955" y="24194"/>
                    <a:pt x="20955" y="22098"/>
                    <a:pt x="20955" y="19621"/>
                  </a:cubicBezTo>
                  <a:cubicBezTo>
                    <a:pt x="20955" y="17145"/>
                    <a:pt x="18860" y="15050"/>
                    <a:pt x="16383" y="15050"/>
                  </a:cubicBezTo>
                  <a:lnTo>
                    <a:pt x="9240" y="15050"/>
                  </a:lnTo>
                  <a:lnTo>
                    <a:pt x="9240" y="9239"/>
                  </a:lnTo>
                  <a:lnTo>
                    <a:pt x="17240" y="92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9"/>
            <p:cNvSpPr/>
            <p:nvPr/>
          </p:nvSpPr>
          <p:spPr>
            <a:xfrm>
              <a:off x="5905177" y="3251302"/>
              <a:ext cx="33056" cy="42566"/>
            </a:xfrm>
            <a:custGeom>
              <a:rect b="b" l="l" r="r" t="t"/>
              <a:pathLst>
                <a:path extrusionOk="0" h="39504" w="30678">
                  <a:moveTo>
                    <a:pt x="27693" y="356"/>
                  </a:moveTo>
                  <a:cubicBezTo>
                    <a:pt x="25312" y="-406"/>
                    <a:pt x="22645" y="833"/>
                    <a:pt x="21883" y="3309"/>
                  </a:cubicBezTo>
                  <a:lnTo>
                    <a:pt x="15596" y="22073"/>
                  </a:lnTo>
                  <a:lnTo>
                    <a:pt x="9024" y="3119"/>
                  </a:lnTo>
                  <a:cubicBezTo>
                    <a:pt x="8167" y="737"/>
                    <a:pt x="5595" y="-596"/>
                    <a:pt x="3118" y="261"/>
                  </a:cubicBezTo>
                  <a:cubicBezTo>
                    <a:pt x="737" y="1118"/>
                    <a:pt x="-597" y="3690"/>
                    <a:pt x="261" y="6167"/>
                  </a:cubicBezTo>
                  <a:lnTo>
                    <a:pt x="10643" y="35980"/>
                  </a:lnTo>
                  <a:cubicBezTo>
                    <a:pt x="11405" y="38075"/>
                    <a:pt x="13406" y="39504"/>
                    <a:pt x="15596" y="39504"/>
                  </a:cubicBezTo>
                  <a:lnTo>
                    <a:pt x="15596" y="39504"/>
                  </a:lnTo>
                  <a:cubicBezTo>
                    <a:pt x="17882" y="39504"/>
                    <a:pt x="19882" y="38075"/>
                    <a:pt x="20549" y="35885"/>
                  </a:cubicBezTo>
                  <a:lnTo>
                    <a:pt x="30455" y="6167"/>
                  </a:lnTo>
                  <a:cubicBezTo>
                    <a:pt x="31217" y="3785"/>
                    <a:pt x="29979" y="1118"/>
                    <a:pt x="27502" y="356"/>
                  </a:cubicBezTo>
                  <a:lnTo>
                    <a:pt x="27502" y="3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9"/>
            <p:cNvSpPr/>
            <p:nvPr/>
          </p:nvSpPr>
          <p:spPr>
            <a:xfrm>
              <a:off x="5859248" y="3446895"/>
              <a:ext cx="44029" cy="47415"/>
            </a:xfrm>
            <a:custGeom>
              <a:rect b="b" l="l" r="r" t="t"/>
              <a:pathLst>
                <a:path extrusionOk="0" h="44005" w="40862">
                  <a:moveTo>
                    <a:pt x="10477" y="44006"/>
                  </a:moveTo>
                  <a:cubicBezTo>
                    <a:pt x="8667" y="44006"/>
                    <a:pt x="6858" y="43529"/>
                    <a:pt x="5239" y="42577"/>
                  </a:cubicBezTo>
                  <a:cubicBezTo>
                    <a:pt x="1905" y="40672"/>
                    <a:pt x="0" y="37243"/>
                    <a:pt x="0" y="33433"/>
                  </a:cubicBezTo>
                  <a:lnTo>
                    <a:pt x="0" y="10573"/>
                  </a:lnTo>
                  <a:cubicBezTo>
                    <a:pt x="0" y="6763"/>
                    <a:pt x="2000" y="3334"/>
                    <a:pt x="5239" y="1429"/>
                  </a:cubicBezTo>
                  <a:cubicBezTo>
                    <a:pt x="8477" y="-476"/>
                    <a:pt x="12478" y="-476"/>
                    <a:pt x="15811" y="1429"/>
                  </a:cubicBezTo>
                  <a:lnTo>
                    <a:pt x="35623" y="12859"/>
                  </a:lnTo>
                  <a:cubicBezTo>
                    <a:pt x="38957" y="14764"/>
                    <a:pt x="40862" y="18193"/>
                    <a:pt x="40862" y="22003"/>
                  </a:cubicBezTo>
                  <a:cubicBezTo>
                    <a:pt x="40862" y="25813"/>
                    <a:pt x="38862" y="29242"/>
                    <a:pt x="35623" y="31147"/>
                  </a:cubicBezTo>
                  <a:lnTo>
                    <a:pt x="15811" y="42577"/>
                  </a:lnTo>
                  <a:cubicBezTo>
                    <a:pt x="14192" y="43529"/>
                    <a:pt x="12382" y="44006"/>
                    <a:pt x="10573" y="44006"/>
                  </a:cubicBezTo>
                  <a:lnTo>
                    <a:pt x="10573" y="44006"/>
                  </a:lnTo>
                  <a:close/>
                  <a:moveTo>
                    <a:pt x="10477" y="9144"/>
                  </a:moveTo>
                  <a:cubicBezTo>
                    <a:pt x="10477" y="9144"/>
                    <a:pt x="9906" y="9239"/>
                    <a:pt x="9810" y="9334"/>
                  </a:cubicBezTo>
                  <a:cubicBezTo>
                    <a:pt x="9525" y="9525"/>
                    <a:pt x="9144" y="9811"/>
                    <a:pt x="9144" y="10478"/>
                  </a:cubicBezTo>
                  <a:lnTo>
                    <a:pt x="9144" y="33338"/>
                  </a:lnTo>
                  <a:cubicBezTo>
                    <a:pt x="9144" y="34004"/>
                    <a:pt x="9525" y="34385"/>
                    <a:pt x="9810" y="34481"/>
                  </a:cubicBezTo>
                  <a:cubicBezTo>
                    <a:pt x="10096" y="34671"/>
                    <a:pt x="10573" y="34862"/>
                    <a:pt x="11144" y="34481"/>
                  </a:cubicBezTo>
                  <a:lnTo>
                    <a:pt x="30956" y="23050"/>
                  </a:lnTo>
                  <a:cubicBezTo>
                    <a:pt x="31528" y="22670"/>
                    <a:pt x="31623" y="22193"/>
                    <a:pt x="31623" y="21908"/>
                  </a:cubicBezTo>
                  <a:cubicBezTo>
                    <a:pt x="31623" y="21622"/>
                    <a:pt x="31623" y="21050"/>
                    <a:pt x="30956" y="20765"/>
                  </a:cubicBezTo>
                  <a:lnTo>
                    <a:pt x="11144" y="9334"/>
                  </a:lnTo>
                  <a:cubicBezTo>
                    <a:pt x="11144" y="9334"/>
                    <a:pt x="10668" y="9144"/>
                    <a:pt x="10477" y="9144"/>
                  </a:cubicBezTo>
                  <a:lnTo>
                    <a:pt x="10477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4" name="Google Shape;974;p29"/>
          <p:cNvSpPr/>
          <p:nvPr/>
        </p:nvSpPr>
        <p:spPr>
          <a:xfrm>
            <a:off x="8136552" y="2598338"/>
            <a:ext cx="297350" cy="338941"/>
          </a:xfrm>
          <a:custGeom>
            <a:rect b="b" l="l" r="r" t="t"/>
            <a:pathLst>
              <a:path extrusionOk="0" h="314562" w="275963">
                <a:moveTo>
                  <a:pt x="272415" y="60436"/>
                </a:moveTo>
                <a:cubicBezTo>
                  <a:pt x="269938" y="59865"/>
                  <a:pt x="267462" y="61484"/>
                  <a:pt x="266890" y="63960"/>
                </a:cubicBezTo>
                <a:cubicBezTo>
                  <a:pt x="265080" y="72342"/>
                  <a:pt x="260889" y="79962"/>
                  <a:pt x="254794" y="86058"/>
                </a:cubicBezTo>
                <a:lnTo>
                  <a:pt x="224980" y="115872"/>
                </a:lnTo>
                <a:cubicBezTo>
                  <a:pt x="219360" y="121491"/>
                  <a:pt x="210216" y="121491"/>
                  <a:pt x="204501" y="115872"/>
                </a:cubicBezTo>
                <a:lnTo>
                  <a:pt x="161258" y="72628"/>
                </a:lnTo>
                <a:cubicBezTo>
                  <a:pt x="158496" y="69866"/>
                  <a:pt x="157067" y="66246"/>
                  <a:pt x="157067" y="62436"/>
                </a:cubicBezTo>
                <a:cubicBezTo>
                  <a:pt x="157067" y="58626"/>
                  <a:pt x="158591" y="54912"/>
                  <a:pt x="161258" y="52245"/>
                </a:cubicBezTo>
                <a:lnTo>
                  <a:pt x="191071" y="22431"/>
                </a:lnTo>
                <a:cubicBezTo>
                  <a:pt x="208597" y="4905"/>
                  <a:pt x="237172" y="4905"/>
                  <a:pt x="254698" y="22431"/>
                </a:cubicBezTo>
                <a:cubicBezTo>
                  <a:pt x="260794" y="28527"/>
                  <a:pt x="264985" y="36147"/>
                  <a:pt x="266795" y="44529"/>
                </a:cubicBezTo>
                <a:cubicBezTo>
                  <a:pt x="267366" y="47006"/>
                  <a:pt x="269748" y="48625"/>
                  <a:pt x="272319" y="48054"/>
                </a:cubicBezTo>
                <a:cubicBezTo>
                  <a:pt x="274891" y="47482"/>
                  <a:pt x="276415" y="45006"/>
                  <a:pt x="275844" y="42529"/>
                </a:cubicBezTo>
                <a:cubicBezTo>
                  <a:pt x="273653" y="32433"/>
                  <a:pt x="268605" y="23193"/>
                  <a:pt x="261271" y="15859"/>
                </a:cubicBezTo>
                <a:cubicBezTo>
                  <a:pt x="240125" y="-5286"/>
                  <a:pt x="205740" y="-5286"/>
                  <a:pt x="184594" y="15859"/>
                </a:cubicBezTo>
                <a:lnTo>
                  <a:pt x="154781" y="45672"/>
                </a:lnTo>
                <a:cubicBezTo>
                  <a:pt x="150304" y="50149"/>
                  <a:pt x="147828" y="56055"/>
                  <a:pt x="147828" y="62436"/>
                </a:cubicBezTo>
                <a:cubicBezTo>
                  <a:pt x="147828" y="67199"/>
                  <a:pt x="149161" y="71675"/>
                  <a:pt x="151733" y="75486"/>
                </a:cubicBezTo>
                <a:lnTo>
                  <a:pt x="140112" y="89678"/>
                </a:lnTo>
                <a:lnTo>
                  <a:pt x="138969" y="88630"/>
                </a:lnTo>
                <a:cubicBezTo>
                  <a:pt x="133445" y="83106"/>
                  <a:pt x="124491" y="83106"/>
                  <a:pt x="118967" y="88630"/>
                </a:cubicBezTo>
                <a:lnTo>
                  <a:pt x="106203" y="101394"/>
                </a:lnTo>
                <a:cubicBezTo>
                  <a:pt x="100679" y="106918"/>
                  <a:pt x="100679" y="115872"/>
                  <a:pt x="106203" y="121396"/>
                </a:cubicBezTo>
                <a:lnTo>
                  <a:pt x="110490" y="125682"/>
                </a:lnTo>
                <a:lnTo>
                  <a:pt x="98774" y="139970"/>
                </a:lnTo>
                <a:cubicBezTo>
                  <a:pt x="97155" y="141970"/>
                  <a:pt x="97441" y="144828"/>
                  <a:pt x="99440" y="146447"/>
                </a:cubicBezTo>
                <a:cubicBezTo>
                  <a:pt x="100298" y="147114"/>
                  <a:pt x="101346" y="147495"/>
                  <a:pt x="102394" y="147495"/>
                </a:cubicBezTo>
                <a:cubicBezTo>
                  <a:pt x="103727" y="147495"/>
                  <a:pt x="105060" y="146923"/>
                  <a:pt x="105918" y="145780"/>
                </a:cubicBezTo>
                <a:lnTo>
                  <a:pt x="117062" y="132159"/>
                </a:lnTo>
                <a:lnTo>
                  <a:pt x="119063" y="134159"/>
                </a:lnTo>
                <a:cubicBezTo>
                  <a:pt x="121825" y="136922"/>
                  <a:pt x="125444" y="138255"/>
                  <a:pt x="129064" y="138255"/>
                </a:cubicBezTo>
                <a:cubicBezTo>
                  <a:pt x="132683" y="138255"/>
                  <a:pt x="136303" y="136922"/>
                  <a:pt x="139065" y="134159"/>
                </a:cubicBezTo>
                <a:lnTo>
                  <a:pt x="151828" y="121396"/>
                </a:lnTo>
                <a:cubicBezTo>
                  <a:pt x="157353" y="115872"/>
                  <a:pt x="157353" y="106918"/>
                  <a:pt x="151828" y="101394"/>
                </a:cubicBezTo>
                <a:lnTo>
                  <a:pt x="146685" y="96250"/>
                </a:lnTo>
                <a:lnTo>
                  <a:pt x="158019" y="82439"/>
                </a:lnTo>
                <a:lnTo>
                  <a:pt x="194786" y="119205"/>
                </a:lnTo>
                <a:lnTo>
                  <a:pt x="180975" y="130540"/>
                </a:lnTo>
                <a:lnTo>
                  <a:pt x="176403" y="125968"/>
                </a:lnTo>
                <a:cubicBezTo>
                  <a:pt x="173736" y="123301"/>
                  <a:pt x="170212" y="121872"/>
                  <a:pt x="166401" y="121872"/>
                </a:cubicBezTo>
                <a:cubicBezTo>
                  <a:pt x="162591" y="121872"/>
                  <a:pt x="159067" y="123301"/>
                  <a:pt x="156400" y="125968"/>
                </a:cubicBezTo>
                <a:lnTo>
                  <a:pt x="143637" y="138732"/>
                </a:lnTo>
                <a:cubicBezTo>
                  <a:pt x="140970" y="141399"/>
                  <a:pt x="139541" y="144923"/>
                  <a:pt x="139541" y="148733"/>
                </a:cubicBezTo>
                <a:cubicBezTo>
                  <a:pt x="139541" y="152543"/>
                  <a:pt x="140970" y="156067"/>
                  <a:pt x="143637" y="158734"/>
                </a:cubicBezTo>
                <a:lnTo>
                  <a:pt x="144970" y="160067"/>
                </a:lnTo>
                <a:lnTo>
                  <a:pt x="107918" y="190548"/>
                </a:lnTo>
                <a:cubicBezTo>
                  <a:pt x="103631" y="194072"/>
                  <a:pt x="97345" y="193786"/>
                  <a:pt x="93345" y="189881"/>
                </a:cubicBezTo>
                <a:lnTo>
                  <a:pt x="87344" y="183880"/>
                </a:lnTo>
                <a:cubicBezTo>
                  <a:pt x="83344" y="179880"/>
                  <a:pt x="83058" y="173688"/>
                  <a:pt x="86677" y="169307"/>
                </a:cubicBezTo>
                <a:lnTo>
                  <a:pt x="92297" y="162449"/>
                </a:lnTo>
                <a:cubicBezTo>
                  <a:pt x="93916" y="160449"/>
                  <a:pt x="93630" y="157591"/>
                  <a:pt x="91630" y="155972"/>
                </a:cubicBezTo>
                <a:cubicBezTo>
                  <a:pt x="89630" y="154353"/>
                  <a:pt x="86773" y="154638"/>
                  <a:pt x="85153" y="156639"/>
                </a:cubicBezTo>
                <a:lnTo>
                  <a:pt x="79534" y="163497"/>
                </a:lnTo>
                <a:cubicBezTo>
                  <a:pt x="73057" y="171402"/>
                  <a:pt x="73533" y="182832"/>
                  <a:pt x="80581" y="190167"/>
                </a:cubicBezTo>
                <a:lnTo>
                  <a:pt x="75628" y="195120"/>
                </a:lnTo>
                <a:cubicBezTo>
                  <a:pt x="71438" y="199311"/>
                  <a:pt x="65913" y="201597"/>
                  <a:pt x="60103" y="201597"/>
                </a:cubicBezTo>
                <a:cubicBezTo>
                  <a:pt x="54292" y="201597"/>
                  <a:pt x="48673" y="199311"/>
                  <a:pt x="44577" y="195120"/>
                </a:cubicBezTo>
                <a:cubicBezTo>
                  <a:pt x="39624" y="190167"/>
                  <a:pt x="33051" y="187500"/>
                  <a:pt x="26098" y="187500"/>
                </a:cubicBezTo>
                <a:cubicBezTo>
                  <a:pt x="19145" y="187500"/>
                  <a:pt x="12572" y="190262"/>
                  <a:pt x="7620" y="195120"/>
                </a:cubicBezTo>
                <a:cubicBezTo>
                  <a:pt x="2667" y="200073"/>
                  <a:pt x="0" y="206645"/>
                  <a:pt x="0" y="213598"/>
                </a:cubicBezTo>
                <a:cubicBezTo>
                  <a:pt x="0" y="220551"/>
                  <a:pt x="2762" y="227124"/>
                  <a:pt x="7620" y="232076"/>
                </a:cubicBezTo>
                <a:lnTo>
                  <a:pt x="35528" y="259985"/>
                </a:lnTo>
                <a:cubicBezTo>
                  <a:pt x="34957" y="261699"/>
                  <a:pt x="34671" y="263509"/>
                  <a:pt x="34671" y="265414"/>
                </a:cubicBezTo>
                <a:cubicBezTo>
                  <a:pt x="34671" y="268557"/>
                  <a:pt x="35528" y="271605"/>
                  <a:pt x="36956" y="274177"/>
                </a:cubicBezTo>
                <a:lnTo>
                  <a:pt x="31622" y="274177"/>
                </a:lnTo>
                <a:cubicBezTo>
                  <a:pt x="25050" y="274177"/>
                  <a:pt x="18764" y="276749"/>
                  <a:pt x="14097" y="281416"/>
                </a:cubicBezTo>
                <a:cubicBezTo>
                  <a:pt x="9430" y="286083"/>
                  <a:pt x="6858" y="292275"/>
                  <a:pt x="6858" y="298942"/>
                </a:cubicBezTo>
                <a:cubicBezTo>
                  <a:pt x="6858" y="307515"/>
                  <a:pt x="13906" y="314563"/>
                  <a:pt x="22479" y="314563"/>
                </a:cubicBezTo>
                <a:lnTo>
                  <a:pt x="245269" y="314563"/>
                </a:lnTo>
                <a:cubicBezTo>
                  <a:pt x="249459" y="314563"/>
                  <a:pt x="253365" y="312944"/>
                  <a:pt x="256318" y="309991"/>
                </a:cubicBezTo>
                <a:cubicBezTo>
                  <a:pt x="259270" y="307038"/>
                  <a:pt x="260889" y="303133"/>
                  <a:pt x="260889" y="298942"/>
                </a:cubicBezTo>
                <a:cubicBezTo>
                  <a:pt x="260889" y="285321"/>
                  <a:pt x="249745" y="274177"/>
                  <a:pt x="236125" y="274177"/>
                </a:cubicBezTo>
                <a:lnTo>
                  <a:pt x="230791" y="274177"/>
                </a:lnTo>
                <a:cubicBezTo>
                  <a:pt x="232219" y="271605"/>
                  <a:pt x="233076" y="268653"/>
                  <a:pt x="233076" y="265414"/>
                </a:cubicBezTo>
                <a:cubicBezTo>
                  <a:pt x="233076" y="255508"/>
                  <a:pt x="224980" y="247507"/>
                  <a:pt x="215169" y="247507"/>
                </a:cubicBezTo>
                <a:lnTo>
                  <a:pt x="147542" y="247507"/>
                </a:lnTo>
                <a:lnTo>
                  <a:pt x="147542" y="239316"/>
                </a:lnTo>
                <a:lnTo>
                  <a:pt x="159258" y="227600"/>
                </a:lnTo>
                <a:cubicBezTo>
                  <a:pt x="160877" y="227981"/>
                  <a:pt x="162401" y="228171"/>
                  <a:pt x="164020" y="228171"/>
                </a:cubicBezTo>
                <a:cubicBezTo>
                  <a:pt x="169164" y="228171"/>
                  <a:pt x="174307" y="226171"/>
                  <a:pt x="178308" y="222266"/>
                </a:cubicBezTo>
                <a:lnTo>
                  <a:pt x="208121" y="192453"/>
                </a:lnTo>
                <a:cubicBezTo>
                  <a:pt x="217646" y="182928"/>
                  <a:pt x="217646" y="167497"/>
                  <a:pt x="208121" y="157972"/>
                </a:cubicBezTo>
                <a:lnTo>
                  <a:pt x="187452" y="137303"/>
                </a:lnTo>
                <a:lnTo>
                  <a:pt x="201644" y="125682"/>
                </a:lnTo>
                <a:cubicBezTo>
                  <a:pt x="205549" y="128254"/>
                  <a:pt x="210121" y="129588"/>
                  <a:pt x="214693" y="129588"/>
                </a:cubicBezTo>
                <a:cubicBezTo>
                  <a:pt x="220789" y="129588"/>
                  <a:pt x="226790" y="127301"/>
                  <a:pt x="231457" y="122634"/>
                </a:cubicBezTo>
                <a:lnTo>
                  <a:pt x="261271" y="92821"/>
                </a:lnTo>
                <a:cubicBezTo>
                  <a:pt x="268605" y="85487"/>
                  <a:pt x="273653" y="76248"/>
                  <a:pt x="275844" y="66151"/>
                </a:cubicBezTo>
                <a:cubicBezTo>
                  <a:pt x="276415" y="63675"/>
                  <a:pt x="274796" y="61198"/>
                  <a:pt x="272319" y="60626"/>
                </a:cubicBezTo>
                <a:lnTo>
                  <a:pt x="272319" y="60626"/>
                </a:lnTo>
                <a:close/>
                <a:moveTo>
                  <a:pt x="145351" y="114824"/>
                </a:moveTo>
                <a:lnTo>
                  <a:pt x="132588" y="127587"/>
                </a:lnTo>
                <a:cubicBezTo>
                  <a:pt x="130683" y="129492"/>
                  <a:pt x="127539" y="129492"/>
                  <a:pt x="125634" y="127587"/>
                </a:cubicBezTo>
                <a:lnTo>
                  <a:pt x="112871" y="114824"/>
                </a:lnTo>
                <a:cubicBezTo>
                  <a:pt x="110966" y="112919"/>
                  <a:pt x="110966" y="109775"/>
                  <a:pt x="112871" y="107871"/>
                </a:cubicBezTo>
                <a:lnTo>
                  <a:pt x="125634" y="95107"/>
                </a:lnTo>
                <a:cubicBezTo>
                  <a:pt x="126587" y="94155"/>
                  <a:pt x="127825" y="93678"/>
                  <a:pt x="129064" y="93678"/>
                </a:cubicBezTo>
                <a:cubicBezTo>
                  <a:pt x="130302" y="93678"/>
                  <a:pt x="131540" y="94155"/>
                  <a:pt x="132493" y="95107"/>
                </a:cubicBezTo>
                <a:lnTo>
                  <a:pt x="145256" y="107871"/>
                </a:lnTo>
                <a:cubicBezTo>
                  <a:pt x="147161" y="109775"/>
                  <a:pt x="147161" y="112919"/>
                  <a:pt x="145256" y="114824"/>
                </a:cubicBezTo>
                <a:lnTo>
                  <a:pt x="145256" y="114824"/>
                </a:lnTo>
                <a:close/>
                <a:moveTo>
                  <a:pt x="9239" y="213503"/>
                </a:moveTo>
                <a:cubicBezTo>
                  <a:pt x="9239" y="209026"/>
                  <a:pt x="11049" y="204740"/>
                  <a:pt x="14192" y="201501"/>
                </a:cubicBezTo>
                <a:cubicBezTo>
                  <a:pt x="17430" y="198263"/>
                  <a:pt x="21621" y="196548"/>
                  <a:pt x="26194" y="196548"/>
                </a:cubicBezTo>
                <a:cubicBezTo>
                  <a:pt x="30766" y="196548"/>
                  <a:pt x="34957" y="198358"/>
                  <a:pt x="38195" y="201501"/>
                </a:cubicBezTo>
                <a:cubicBezTo>
                  <a:pt x="44100" y="207407"/>
                  <a:pt x="51911" y="210645"/>
                  <a:pt x="60293" y="210645"/>
                </a:cubicBezTo>
                <a:cubicBezTo>
                  <a:pt x="68675" y="210645"/>
                  <a:pt x="76485" y="207407"/>
                  <a:pt x="82391" y="201501"/>
                </a:cubicBezTo>
                <a:lnTo>
                  <a:pt x="87344" y="196548"/>
                </a:lnTo>
                <a:cubicBezTo>
                  <a:pt x="91249" y="200358"/>
                  <a:pt x="96202" y="202263"/>
                  <a:pt x="101250" y="202263"/>
                </a:cubicBezTo>
                <a:cubicBezTo>
                  <a:pt x="105727" y="202263"/>
                  <a:pt x="110299" y="200739"/>
                  <a:pt x="114014" y="197691"/>
                </a:cubicBezTo>
                <a:lnTo>
                  <a:pt x="151733" y="166640"/>
                </a:lnTo>
                <a:lnTo>
                  <a:pt x="160115" y="175022"/>
                </a:lnTo>
                <a:lnTo>
                  <a:pt x="145828" y="189309"/>
                </a:lnTo>
                <a:cubicBezTo>
                  <a:pt x="142018" y="193119"/>
                  <a:pt x="139922" y="198167"/>
                  <a:pt x="139922" y="203597"/>
                </a:cubicBezTo>
                <a:cubicBezTo>
                  <a:pt x="139922" y="204549"/>
                  <a:pt x="139922" y="205502"/>
                  <a:pt x="140112" y="206454"/>
                </a:cubicBezTo>
                <a:lnTo>
                  <a:pt x="123444" y="223123"/>
                </a:lnTo>
                <a:cubicBezTo>
                  <a:pt x="120777" y="225790"/>
                  <a:pt x="119253" y="229409"/>
                  <a:pt x="119253" y="233220"/>
                </a:cubicBezTo>
                <a:lnTo>
                  <a:pt x="119253" y="247317"/>
                </a:lnTo>
                <a:lnTo>
                  <a:pt x="52864" y="247317"/>
                </a:lnTo>
                <a:cubicBezTo>
                  <a:pt x="48196" y="247317"/>
                  <a:pt x="44005" y="249031"/>
                  <a:pt x="40862" y="251984"/>
                </a:cubicBezTo>
                <a:lnTo>
                  <a:pt x="14382" y="225504"/>
                </a:lnTo>
                <a:cubicBezTo>
                  <a:pt x="11144" y="222266"/>
                  <a:pt x="9430" y="218075"/>
                  <a:pt x="9430" y="213503"/>
                </a:cubicBezTo>
                <a:lnTo>
                  <a:pt x="9430" y="213503"/>
                </a:lnTo>
                <a:close/>
                <a:moveTo>
                  <a:pt x="224028" y="265224"/>
                </a:moveTo>
                <a:cubicBezTo>
                  <a:pt x="224028" y="270081"/>
                  <a:pt x="220123" y="273987"/>
                  <a:pt x="215265" y="273987"/>
                </a:cubicBezTo>
                <a:lnTo>
                  <a:pt x="184689" y="273987"/>
                </a:lnTo>
                <a:cubicBezTo>
                  <a:pt x="182118" y="273987"/>
                  <a:pt x="180118" y="276082"/>
                  <a:pt x="180118" y="278559"/>
                </a:cubicBezTo>
                <a:cubicBezTo>
                  <a:pt x="180118" y="281035"/>
                  <a:pt x="182213" y="283131"/>
                  <a:pt x="184689" y="283131"/>
                </a:cubicBezTo>
                <a:lnTo>
                  <a:pt x="236220" y="283131"/>
                </a:lnTo>
                <a:cubicBezTo>
                  <a:pt x="244792" y="283131"/>
                  <a:pt x="251746" y="290084"/>
                  <a:pt x="251746" y="298656"/>
                </a:cubicBezTo>
                <a:cubicBezTo>
                  <a:pt x="251746" y="300371"/>
                  <a:pt x="251079" y="301990"/>
                  <a:pt x="249841" y="303228"/>
                </a:cubicBezTo>
                <a:cubicBezTo>
                  <a:pt x="248602" y="304467"/>
                  <a:pt x="246983" y="305133"/>
                  <a:pt x="245269" y="305133"/>
                </a:cubicBezTo>
                <a:lnTo>
                  <a:pt x="22479" y="305133"/>
                </a:lnTo>
                <a:cubicBezTo>
                  <a:pt x="18955" y="305133"/>
                  <a:pt x="16097" y="302276"/>
                  <a:pt x="16097" y="298751"/>
                </a:cubicBezTo>
                <a:cubicBezTo>
                  <a:pt x="16097" y="294561"/>
                  <a:pt x="17716" y="290751"/>
                  <a:pt x="20669" y="287798"/>
                </a:cubicBezTo>
                <a:cubicBezTo>
                  <a:pt x="23622" y="284845"/>
                  <a:pt x="27527" y="283226"/>
                  <a:pt x="31622" y="283226"/>
                </a:cubicBezTo>
                <a:lnTo>
                  <a:pt x="163068" y="283226"/>
                </a:lnTo>
                <a:cubicBezTo>
                  <a:pt x="165639" y="283226"/>
                  <a:pt x="167640" y="281130"/>
                  <a:pt x="167640" y="278654"/>
                </a:cubicBezTo>
                <a:cubicBezTo>
                  <a:pt x="167640" y="276177"/>
                  <a:pt x="165544" y="274082"/>
                  <a:pt x="163068" y="274082"/>
                </a:cubicBezTo>
                <a:lnTo>
                  <a:pt x="52578" y="274082"/>
                </a:lnTo>
                <a:cubicBezTo>
                  <a:pt x="47720" y="274082"/>
                  <a:pt x="43815" y="270176"/>
                  <a:pt x="43815" y="265319"/>
                </a:cubicBezTo>
                <a:cubicBezTo>
                  <a:pt x="43815" y="260461"/>
                  <a:pt x="47720" y="256556"/>
                  <a:pt x="52578" y="256556"/>
                </a:cubicBezTo>
                <a:lnTo>
                  <a:pt x="215169" y="256556"/>
                </a:lnTo>
                <a:cubicBezTo>
                  <a:pt x="220027" y="256556"/>
                  <a:pt x="223932" y="260461"/>
                  <a:pt x="223932" y="265319"/>
                </a:cubicBezTo>
                <a:lnTo>
                  <a:pt x="223932" y="265319"/>
                </a:lnTo>
                <a:close/>
                <a:moveTo>
                  <a:pt x="139732" y="233982"/>
                </a:moveTo>
                <a:cubicBezTo>
                  <a:pt x="138874" y="234839"/>
                  <a:pt x="138398" y="235982"/>
                  <a:pt x="138398" y="237220"/>
                </a:cubicBezTo>
                <a:lnTo>
                  <a:pt x="138398" y="247317"/>
                </a:lnTo>
                <a:lnTo>
                  <a:pt x="128301" y="247317"/>
                </a:lnTo>
                <a:lnTo>
                  <a:pt x="128301" y="233220"/>
                </a:lnTo>
                <a:cubicBezTo>
                  <a:pt x="128301" y="231886"/>
                  <a:pt x="128873" y="230553"/>
                  <a:pt x="129825" y="229600"/>
                </a:cubicBezTo>
                <a:lnTo>
                  <a:pt x="143827" y="215598"/>
                </a:lnTo>
                <a:cubicBezTo>
                  <a:pt x="144399" y="216360"/>
                  <a:pt x="145066" y="217122"/>
                  <a:pt x="145732" y="217789"/>
                </a:cubicBezTo>
                <a:lnTo>
                  <a:pt x="149923" y="221980"/>
                </a:lnTo>
                <a:cubicBezTo>
                  <a:pt x="149923" y="221980"/>
                  <a:pt x="150495" y="222551"/>
                  <a:pt x="150780" y="222837"/>
                </a:cubicBezTo>
                <a:lnTo>
                  <a:pt x="139732" y="233886"/>
                </a:lnTo>
                <a:close/>
                <a:moveTo>
                  <a:pt x="201739" y="185690"/>
                </a:moveTo>
                <a:lnTo>
                  <a:pt x="171926" y="215503"/>
                </a:lnTo>
                <a:cubicBezTo>
                  <a:pt x="167640" y="219789"/>
                  <a:pt x="160687" y="219789"/>
                  <a:pt x="156400" y="215503"/>
                </a:cubicBezTo>
                <a:lnTo>
                  <a:pt x="152209" y="211312"/>
                </a:lnTo>
                <a:cubicBezTo>
                  <a:pt x="150114" y="209217"/>
                  <a:pt x="148971" y="206454"/>
                  <a:pt x="148971" y="203597"/>
                </a:cubicBezTo>
                <a:cubicBezTo>
                  <a:pt x="148971" y="200739"/>
                  <a:pt x="150114" y="197882"/>
                  <a:pt x="152209" y="195882"/>
                </a:cubicBezTo>
                <a:lnTo>
                  <a:pt x="169735" y="178356"/>
                </a:lnTo>
                <a:cubicBezTo>
                  <a:pt x="171545" y="176546"/>
                  <a:pt x="171545" y="173688"/>
                  <a:pt x="169735" y="171879"/>
                </a:cubicBezTo>
                <a:lnTo>
                  <a:pt x="150209" y="152352"/>
                </a:lnTo>
                <a:cubicBezTo>
                  <a:pt x="149257" y="151400"/>
                  <a:pt x="148780" y="150162"/>
                  <a:pt x="148780" y="148923"/>
                </a:cubicBezTo>
                <a:cubicBezTo>
                  <a:pt x="148780" y="147685"/>
                  <a:pt x="149257" y="146351"/>
                  <a:pt x="150209" y="145494"/>
                </a:cubicBezTo>
                <a:lnTo>
                  <a:pt x="162973" y="132731"/>
                </a:lnTo>
                <a:cubicBezTo>
                  <a:pt x="163925" y="131778"/>
                  <a:pt x="165163" y="131302"/>
                  <a:pt x="166401" y="131302"/>
                </a:cubicBezTo>
                <a:cubicBezTo>
                  <a:pt x="167640" y="131302"/>
                  <a:pt x="168973" y="131778"/>
                  <a:pt x="169830" y="132731"/>
                </a:cubicBezTo>
                <a:lnTo>
                  <a:pt x="201644" y="164544"/>
                </a:lnTo>
                <a:cubicBezTo>
                  <a:pt x="207550" y="170450"/>
                  <a:pt x="207550" y="180070"/>
                  <a:pt x="201644" y="185976"/>
                </a:cubicBezTo>
                <a:lnTo>
                  <a:pt x="201644" y="18597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5" name="Google Shape;975;p29"/>
          <p:cNvGrpSpPr/>
          <p:nvPr/>
        </p:nvGrpSpPr>
        <p:grpSpPr>
          <a:xfrm>
            <a:off x="6511622" y="2599107"/>
            <a:ext cx="338890" cy="326882"/>
            <a:chOff x="6511622" y="2599107"/>
            <a:chExt cx="338890" cy="326882"/>
          </a:xfrm>
        </p:grpSpPr>
        <p:sp>
          <p:nvSpPr>
            <p:cNvPr id="976" name="Google Shape;976;p29"/>
            <p:cNvSpPr/>
            <p:nvPr/>
          </p:nvSpPr>
          <p:spPr>
            <a:xfrm>
              <a:off x="6688142" y="2855621"/>
              <a:ext cx="97500" cy="9853"/>
            </a:xfrm>
            <a:custGeom>
              <a:rect b="b" l="l" r="r" t="t"/>
              <a:pathLst>
                <a:path extrusionOk="0" h="9144" w="90487">
                  <a:moveTo>
                    <a:pt x="4572" y="9144"/>
                  </a:moveTo>
                  <a:lnTo>
                    <a:pt x="85916" y="9144"/>
                  </a:lnTo>
                  <a:cubicBezTo>
                    <a:pt x="88488" y="9144"/>
                    <a:pt x="90488" y="7049"/>
                    <a:pt x="90488" y="4572"/>
                  </a:cubicBezTo>
                  <a:cubicBezTo>
                    <a:pt x="90488" y="2096"/>
                    <a:pt x="88392" y="0"/>
                    <a:pt x="85916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9"/>
            <p:cNvSpPr/>
            <p:nvPr/>
          </p:nvSpPr>
          <p:spPr>
            <a:xfrm>
              <a:off x="6688245" y="2887659"/>
              <a:ext cx="118951" cy="9852"/>
            </a:xfrm>
            <a:custGeom>
              <a:rect b="b" l="l" r="r" t="t"/>
              <a:pathLst>
                <a:path extrusionOk="0" h="9143" w="110395">
                  <a:moveTo>
                    <a:pt x="105823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105823" y="9144"/>
                  </a:lnTo>
                  <a:cubicBezTo>
                    <a:pt x="108395" y="9144"/>
                    <a:pt x="110395" y="7048"/>
                    <a:pt x="110395" y="4572"/>
                  </a:cubicBezTo>
                  <a:cubicBezTo>
                    <a:pt x="110395" y="2096"/>
                    <a:pt x="108299" y="0"/>
                    <a:pt x="105823" y="0"/>
                  </a:cubicBezTo>
                  <a:lnTo>
                    <a:pt x="1058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29"/>
            <p:cNvSpPr/>
            <p:nvPr/>
          </p:nvSpPr>
          <p:spPr>
            <a:xfrm>
              <a:off x="6511622" y="2599107"/>
              <a:ext cx="338890" cy="326882"/>
            </a:xfrm>
            <a:custGeom>
              <a:rect b="b" l="l" r="r" t="t"/>
              <a:pathLst>
                <a:path extrusionOk="0" h="303371" w="314515">
                  <a:moveTo>
                    <a:pt x="303562" y="98107"/>
                  </a:moveTo>
                  <a:lnTo>
                    <a:pt x="303562" y="96583"/>
                  </a:lnTo>
                  <a:cubicBezTo>
                    <a:pt x="303562" y="91059"/>
                    <a:pt x="300324" y="86011"/>
                    <a:pt x="295561" y="83534"/>
                  </a:cubicBezTo>
                  <a:lnTo>
                    <a:pt x="295561" y="70295"/>
                  </a:lnTo>
                  <a:cubicBezTo>
                    <a:pt x="295561" y="64389"/>
                    <a:pt x="290703" y="59531"/>
                    <a:pt x="284798" y="59531"/>
                  </a:cubicBezTo>
                  <a:lnTo>
                    <a:pt x="271939" y="59531"/>
                  </a:lnTo>
                  <a:cubicBezTo>
                    <a:pt x="266033" y="59531"/>
                    <a:pt x="261176" y="64389"/>
                    <a:pt x="261176" y="70295"/>
                  </a:cubicBezTo>
                  <a:lnTo>
                    <a:pt x="261176" y="83534"/>
                  </a:lnTo>
                  <a:cubicBezTo>
                    <a:pt x="256413" y="86011"/>
                    <a:pt x="253175" y="90964"/>
                    <a:pt x="253175" y="96583"/>
                  </a:cubicBezTo>
                  <a:lnTo>
                    <a:pt x="253175" y="133826"/>
                  </a:lnTo>
                  <a:lnTo>
                    <a:pt x="239268" y="133826"/>
                  </a:lnTo>
                  <a:cubicBezTo>
                    <a:pt x="239839" y="129254"/>
                    <a:pt x="240030" y="124587"/>
                    <a:pt x="240030" y="120015"/>
                  </a:cubicBezTo>
                  <a:cubicBezTo>
                    <a:pt x="240030" y="53816"/>
                    <a:pt x="186214" y="0"/>
                    <a:pt x="120015" y="0"/>
                  </a:cubicBezTo>
                  <a:cubicBezTo>
                    <a:pt x="119729" y="0"/>
                    <a:pt x="119444" y="0"/>
                    <a:pt x="119158" y="0"/>
                  </a:cubicBezTo>
                  <a:cubicBezTo>
                    <a:pt x="87249" y="190"/>
                    <a:pt x="57341" y="12763"/>
                    <a:pt x="34862" y="35433"/>
                  </a:cubicBezTo>
                  <a:cubicBezTo>
                    <a:pt x="12383" y="58103"/>
                    <a:pt x="0" y="88106"/>
                    <a:pt x="0" y="120015"/>
                  </a:cubicBezTo>
                  <a:cubicBezTo>
                    <a:pt x="0" y="142018"/>
                    <a:pt x="6001" y="163449"/>
                    <a:pt x="17336" y="182213"/>
                  </a:cubicBezTo>
                  <a:cubicBezTo>
                    <a:pt x="18193" y="197929"/>
                    <a:pt x="21908" y="213074"/>
                    <a:pt x="28670" y="227362"/>
                  </a:cubicBezTo>
                  <a:cubicBezTo>
                    <a:pt x="29718" y="229648"/>
                    <a:pt x="32481" y="230696"/>
                    <a:pt x="34766" y="229553"/>
                  </a:cubicBezTo>
                  <a:cubicBezTo>
                    <a:pt x="37052" y="228505"/>
                    <a:pt x="38100" y="225742"/>
                    <a:pt x="36957" y="223456"/>
                  </a:cubicBezTo>
                  <a:cubicBezTo>
                    <a:pt x="29909" y="208407"/>
                    <a:pt x="26384" y="192405"/>
                    <a:pt x="26384" y="175736"/>
                  </a:cubicBezTo>
                  <a:cubicBezTo>
                    <a:pt x="26384" y="152400"/>
                    <a:pt x="33433" y="130112"/>
                    <a:pt x="46673" y="111157"/>
                  </a:cubicBezTo>
                  <a:cubicBezTo>
                    <a:pt x="47911" y="109347"/>
                    <a:pt x="47720" y="106966"/>
                    <a:pt x="46292" y="105346"/>
                  </a:cubicBezTo>
                  <a:lnTo>
                    <a:pt x="40196" y="98774"/>
                  </a:lnTo>
                  <a:cubicBezTo>
                    <a:pt x="40196" y="98774"/>
                    <a:pt x="39910" y="98203"/>
                    <a:pt x="40005" y="97822"/>
                  </a:cubicBezTo>
                  <a:cubicBezTo>
                    <a:pt x="40100" y="97441"/>
                    <a:pt x="40386" y="97250"/>
                    <a:pt x="40672" y="97155"/>
                  </a:cubicBezTo>
                  <a:lnTo>
                    <a:pt x="75629" y="89154"/>
                  </a:lnTo>
                  <a:cubicBezTo>
                    <a:pt x="75629" y="89154"/>
                    <a:pt x="76295" y="89154"/>
                    <a:pt x="76486" y="89440"/>
                  </a:cubicBezTo>
                  <a:cubicBezTo>
                    <a:pt x="76771" y="89725"/>
                    <a:pt x="76771" y="90011"/>
                    <a:pt x="76677" y="90392"/>
                  </a:cubicBezTo>
                  <a:lnTo>
                    <a:pt x="66199" y="124682"/>
                  </a:lnTo>
                  <a:cubicBezTo>
                    <a:pt x="66199" y="124682"/>
                    <a:pt x="65913" y="125254"/>
                    <a:pt x="65532" y="125349"/>
                  </a:cubicBezTo>
                  <a:cubicBezTo>
                    <a:pt x="65151" y="125349"/>
                    <a:pt x="64865" y="125349"/>
                    <a:pt x="64675" y="125063"/>
                  </a:cubicBezTo>
                  <a:lnTo>
                    <a:pt x="59150" y="119158"/>
                  </a:lnTo>
                  <a:cubicBezTo>
                    <a:pt x="58198" y="118110"/>
                    <a:pt x="56769" y="117538"/>
                    <a:pt x="55340" y="117729"/>
                  </a:cubicBezTo>
                  <a:cubicBezTo>
                    <a:pt x="53912" y="117824"/>
                    <a:pt x="52674" y="118586"/>
                    <a:pt x="51911" y="119824"/>
                  </a:cubicBezTo>
                  <a:cubicBezTo>
                    <a:pt x="41243" y="136398"/>
                    <a:pt x="35624" y="155734"/>
                    <a:pt x="35624" y="175736"/>
                  </a:cubicBezTo>
                  <a:cubicBezTo>
                    <a:pt x="35624" y="232981"/>
                    <a:pt x="82201" y="279559"/>
                    <a:pt x="139446" y="279559"/>
                  </a:cubicBezTo>
                  <a:cubicBezTo>
                    <a:pt x="142208" y="279559"/>
                    <a:pt x="145066" y="279463"/>
                    <a:pt x="147924" y="279178"/>
                  </a:cubicBezTo>
                  <a:lnTo>
                    <a:pt x="147924" y="287274"/>
                  </a:lnTo>
                  <a:cubicBezTo>
                    <a:pt x="147924" y="287274"/>
                    <a:pt x="147924" y="288036"/>
                    <a:pt x="147924" y="288322"/>
                  </a:cubicBezTo>
                  <a:cubicBezTo>
                    <a:pt x="145066" y="288512"/>
                    <a:pt x="142208" y="288607"/>
                    <a:pt x="139446" y="288607"/>
                  </a:cubicBezTo>
                  <a:cubicBezTo>
                    <a:pt x="102965" y="288607"/>
                    <a:pt x="68580" y="270796"/>
                    <a:pt x="47340" y="240982"/>
                  </a:cubicBezTo>
                  <a:cubicBezTo>
                    <a:pt x="45911" y="238887"/>
                    <a:pt x="42958" y="238411"/>
                    <a:pt x="40958" y="239935"/>
                  </a:cubicBezTo>
                  <a:cubicBezTo>
                    <a:pt x="38862" y="241363"/>
                    <a:pt x="38386" y="244316"/>
                    <a:pt x="39910" y="246316"/>
                  </a:cubicBezTo>
                  <a:cubicBezTo>
                    <a:pt x="62865" y="278606"/>
                    <a:pt x="100108" y="297847"/>
                    <a:pt x="139541" y="297847"/>
                  </a:cubicBezTo>
                  <a:cubicBezTo>
                    <a:pt x="143542" y="297847"/>
                    <a:pt x="147543" y="297656"/>
                    <a:pt x="151543" y="297275"/>
                  </a:cubicBezTo>
                  <a:cubicBezTo>
                    <a:pt x="154496" y="300990"/>
                    <a:pt x="159068" y="303371"/>
                    <a:pt x="164116" y="303371"/>
                  </a:cubicBezTo>
                  <a:lnTo>
                    <a:pt x="274225" y="303371"/>
                  </a:lnTo>
                  <a:cubicBezTo>
                    <a:pt x="283083" y="303371"/>
                    <a:pt x="290322" y="296132"/>
                    <a:pt x="290322" y="287274"/>
                  </a:cubicBezTo>
                  <a:lnTo>
                    <a:pt x="290322" y="258318"/>
                  </a:lnTo>
                  <a:cubicBezTo>
                    <a:pt x="291275" y="256794"/>
                    <a:pt x="291941" y="255175"/>
                    <a:pt x="292227" y="253365"/>
                  </a:cubicBezTo>
                  <a:lnTo>
                    <a:pt x="293942" y="243745"/>
                  </a:lnTo>
                  <a:lnTo>
                    <a:pt x="298514" y="238125"/>
                  </a:lnTo>
                  <a:cubicBezTo>
                    <a:pt x="301943" y="233934"/>
                    <a:pt x="303752" y="228695"/>
                    <a:pt x="303752" y="223266"/>
                  </a:cubicBezTo>
                  <a:lnTo>
                    <a:pt x="303752" y="213265"/>
                  </a:lnTo>
                  <a:cubicBezTo>
                    <a:pt x="303752" y="210693"/>
                    <a:pt x="301657" y="208693"/>
                    <a:pt x="299181" y="208693"/>
                  </a:cubicBezTo>
                  <a:cubicBezTo>
                    <a:pt x="296704" y="208693"/>
                    <a:pt x="294608" y="210788"/>
                    <a:pt x="294608" y="213265"/>
                  </a:cubicBezTo>
                  <a:lnTo>
                    <a:pt x="294608" y="218694"/>
                  </a:lnTo>
                  <a:lnTo>
                    <a:pt x="262700" y="218694"/>
                  </a:lnTo>
                  <a:lnTo>
                    <a:pt x="262700" y="120587"/>
                  </a:lnTo>
                  <a:lnTo>
                    <a:pt x="280511" y="120587"/>
                  </a:lnTo>
                  <a:lnTo>
                    <a:pt x="280511" y="162211"/>
                  </a:lnTo>
                  <a:cubicBezTo>
                    <a:pt x="280511" y="170593"/>
                    <a:pt x="286608" y="177546"/>
                    <a:pt x="294608" y="178975"/>
                  </a:cubicBezTo>
                  <a:lnTo>
                    <a:pt x="294608" y="191738"/>
                  </a:lnTo>
                  <a:cubicBezTo>
                    <a:pt x="294608" y="194310"/>
                    <a:pt x="296704" y="196310"/>
                    <a:pt x="299181" y="196310"/>
                  </a:cubicBezTo>
                  <a:cubicBezTo>
                    <a:pt x="301657" y="196310"/>
                    <a:pt x="303752" y="194215"/>
                    <a:pt x="303752" y="191738"/>
                  </a:cubicBezTo>
                  <a:lnTo>
                    <a:pt x="303752" y="178022"/>
                  </a:lnTo>
                  <a:cubicBezTo>
                    <a:pt x="310039" y="175546"/>
                    <a:pt x="314516" y="169354"/>
                    <a:pt x="314516" y="162211"/>
                  </a:cubicBezTo>
                  <a:lnTo>
                    <a:pt x="314516" y="115443"/>
                  </a:lnTo>
                  <a:cubicBezTo>
                    <a:pt x="314516" y="107823"/>
                    <a:pt x="310134" y="101346"/>
                    <a:pt x="303752" y="98203"/>
                  </a:cubicBezTo>
                  <a:lnTo>
                    <a:pt x="303752" y="98203"/>
                  </a:lnTo>
                  <a:close/>
                  <a:moveTo>
                    <a:pt x="266795" y="91249"/>
                  </a:moveTo>
                  <a:cubicBezTo>
                    <a:pt x="266795" y="91249"/>
                    <a:pt x="267558" y="91154"/>
                    <a:pt x="267938" y="91154"/>
                  </a:cubicBezTo>
                  <a:lnTo>
                    <a:pt x="288893" y="91154"/>
                  </a:lnTo>
                  <a:cubicBezTo>
                    <a:pt x="288893" y="91154"/>
                    <a:pt x="289656" y="91154"/>
                    <a:pt x="290036" y="91249"/>
                  </a:cubicBezTo>
                  <a:cubicBezTo>
                    <a:pt x="292418" y="91726"/>
                    <a:pt x="294132" y="93821"/>
                    <a:pt x="294323" y="96203"/>
                  </a:cubicBezTo>
                  <a:lnTo>
                    <a:pt x="262509" y="96203"/>
                  </a:lnTo>
                  <a:cubicBezTo>
                    <a:pt x="262700" y="93821"/>
                    <a:pt x="264414" y="91821"/>
                    <a:pt x="266795" y="91249"/>
                  </a:cubicBezTo>
                  <a:lnTo>
                    <a:pt x="266795" y="91249"/>
                  </a:lnTo>
                  <a:close/>
                  <a:moveTo>
                    <a:pt x="271939" y="68771"/>
                  </a:moveTo>
                  <a:lnTo>
                    <a:pt x="284798" y="68771"/>
                  </a:lnTo>
                  <a:cubicBezTo>
                    <a:pt x="285655" y="68771"/>
                    <a:pt x="286321" y="69437"/>
                    <a:pt x="286321" y="70295"/>
                  </a:cubicBezTo>
                  <a:lnTo>
                    <a:pt x="286321" y="81915"/>
                  </a:lnTo>
                  <a:lnTo>
                    <a:pt x="270415" y="81915"/>
                  </a:lnTo>
                  <a:lnTo>
                    <a:pt x="270415" y="70295"/>
                  </a:lnTo>
                  <a:cubicBezTo>
                    <a:pt x="270415" y="69437"/>
                    <a:pt x="271082" y="68771"/>
                    <a:pt x="271939" y="68771"/>
                  </a:cubicBezTo>
                  <a:lnTo>
                    <a:pt x="271939" y="68771"/>
                  </a:lnTo>
                  <a:close/>
                  <a:moveTo>
                    <a:pt x="281940" y="253841"/>
                  </a:moveTo>
                  <a:cubicBezTo>
                    <a:pt x="281940" y="253841"/>
                    <a:pt x="281940" y="253841"/>
                    <a:pt x="281940" y="253841"/>
                  </a:cubicBezTo>
                  <a:cubicBezTo>
                    <a:pt x="281083" y="254889"/>
                    <a:pt x="279845" y="255461"/>
                    <a:pt x="278416" y="255461"/>
                  </a:cubicBezTo>
                  <a:cubicBezTo>
                    <a:pt x="276130" y="255461"/>
                    <a:pt x="274225" y="253841"/>
                    <a:pt x="273844" y="251650"/>
                  </a:cubicBezTo>
                  <a:lnTo>
                    <a:pt x="272891" y="246316"/>
                  </a:lnTo>
                  <a:lnTo>
                    <a:pt x="283940" y="246316"/>
                  </a:lnTo>
                  <a:lnTo>
                    <a:pt x="282988" y="251650"/>
                  </a:lnTo>
                  <a:cubicBezTo>
                    <a:pt x="282797" y="252508"/>
                    <a:pt x="282512" y="253174"/>
                    <a:pt x="281940" y="253841"/>
                  </a:cubicBezTo>
                  <a:lnTo>
                    <a:pt x="281940" y="253841"/>
                  </a:lnTo>
                  <a:close/>
                  <a:moveTo>
                    <a:pt x="291179" y="232220"/>
                  </a:moveTo>
                  <a:lnTo>
                    <a:pt x="287274" y="237077"/>
                  </a:lnTo>
                  <a:lnTo>
                    <a:pt x="269653" y="237077"/>
                  </a:lnTo>
                  <a:lnTo>
                    <a:pt x="265748" y="232220"/>
                  </a:lnTo>
                  <a:cubicBezTo>
                    <a:pt x="264700" y="230886"/>
                    <a:pt x="263843" y="229362"/>
                    <a:pt x="263366" y="227838"/>
                  </a:cubicBezTo>
                  <a:lnTo>
                    <a:pt x="293751" y="227838"/>
                  </a:lnTo>
                  <a:cubicBezTo>
                    <a:pt x="293180" y="229457"/>
                    <a:pt x="292418" y="230981"/>
                    <a:pt x="291275" y="232220"/>
                  </a:cubicBezTo>
                  <a:lnTo>
                    <a:pt x="291275" y="232220"/>
                  </a:lnTo>
                  <a:close/>
                  <a:moveTo>
                    <a:pt x="195929" y="133826"/>
                  </a:moveTo>
                  <a:cubicBezTo>
                    <a:pt x="196120" y="130778"/>
                    <a:pt x="196311" y="127730"/>
                    <a:pt x="196405" y="124587"/>
                  </a:cubicBezTo>
                  <a:lnTo>
                    <a:pt x="230791" y="124587"/>
                  </a:lnTo>
                  <a:cubicBezTo>
                    <a:pt x="230696" y="127635"/>
                    <a:pt x="230410" y="130778"/>
                    <a:pt x="230029" y="133826"/>
                  </a:cubicBezTo>
                  <a:lnTo>
                    <a:pt x="195929" y="133826"/>
                  </a:lnTo>
                  <a:close/>
                  <a:moveTo>
                    <a:pt x="44863" y="175546"/>
                  </a:moveTo>
                  <a:cubicBezTo>
                    <a:pt x="44863" y="168592"/>
                    <a:pt x="45625" y="161734"/>
                    <a:pt x="47054" y="155162"/>
                  </a:cubicBezTo>
                  <a:cubicBezTo>
                    <a:pt x="49530" y="167830"/>
                    <a:pt x="53245" y="179737"/>
                    <a:pt x="58198" y="190405"/>
                  </a:cubicBezTo>
                  <a:cubicBezTo>
                    <a:pt x="54483" y="192691"/>
                    <a:pt x="50959" y="195072"/>
                    <a:pt x="47530" y="197644"/>
                  </a:cubicBezTo>
                  <a:cubicBezTo>
                    <a:pt x="45815" y="190595"/>
                    <a:pt x="44958" y="183166"/>
                    <a:pt x="44958" y="175546"/>
                  </a:cubicBezTo>
                  <a:lnTo>
                    <a:pt x="44958" y="175546"/>
                  </a:lnTo>
                  <a:close/>
                  <a:moveTo>
                    <a:pt x="62294" y="198691"/>
                  </a:moveTo>
                  <a:cubicBezTo>
                    <a:pt x="64294" y="202311"/>
                    <a:pt x="66485" y="205835"/>
                    <a:pt x="68771" y="209074"/>
                  </a:cubicBezTo>
                  <a:cubicBezTo>
                    <a:pt x="72771" y="214789"/>
                    <a:pt x="77153" y="219742"/>
                    <a:pt x="81820" y="224028"/>
                  </a:cubicBezTo>
                  <a:cubicBezTo>
                    <a:pt x="70771" y="219932"/>
                    <a:pt x="60293" y="214122"/>
                    <a:pt x="51054" y="206692"/>
                  </a:cubicBezTo>
                  <a:cubicBezTo>
                    <a:pt x="54674" y="203835"/>
                    <a:pt x="58484" y="201168"/>
                    <a:pt x="62389" y="198691"/>
                  </a:cubicBezTo>
                  <a:lnTo>
                    <a:pt x="62389" y="198691"/>
                  </a:lnTo>
                  <a:close/>
                  <a:moveTo>
                    <a:pt x="147828" y="220789"/>
                  </a:moveTo>
                  <a:cubicBezTo>
                    <a:pt x="140494" y="226409"/>
                    <a:pt x="132683" y="229648"/>
                    <a:pt x="124683" y="230505"/>
                  </a:cubicBezTo>
                  <a:lnTo>
                    <a:pt x="124683" y="182499"/>
                  </a:lnTo>
                  <a:cubicBezTo>
                    <a:pt x="132493" y="182785"/>
                    <a:pt x="140304" y="183928"/>
                    <a:pt x="147828" y="185928"/>
                  </a:cubicBezTo>
                  <a:lnTo>
                    <a:pt x="147828" y="220789"/>
                  </a:lnTo>
                  <a:close/>
                  <a:moveTo>
                    <a:pt x="115538" y="230505"/>
                  </a:moveTo>
                  <a:cubicBezTo>
                    <a:pt x="97822" y="228505"/>
                    <a:pt x="81725" y="214979"/>
                    <a:pt x="70295" y="194120"/>
                  </a:cubicBezTo>
                  <a:cubicBezTo>
                    <a:pt x="84297" y="187071"/>
                    <a:pt x="99727" y="183071"/>
                    <a:pt x="115538" y="182404"/>
                  </a:cubicBezTo>
                  <a:lnTo>
                    <a:pt x="115538" y="230410"/>
                  </a:lnTo>
                  <a:close/>
                  <a:moveTo>
                    <a:pt x="147828" y="149923"/>
                  </a:moveTo>
                  <a:lnTo>
                    <a:pt x="147828" y="176498"/>
                  </a:lnTo>
                  <a:cubicBezTo>
                    <a:pt x="140304" y="174688"/>
                    <a:pt x="132493" y="173641"/>
                    <a:pt x="124683" y="173355"/>
                  </a:cubicBezTo>
                  <a:lnTo>
                    <a:pt x="124683" y="124682"/>
                  </a:lnTo>
                  <a:lnTo>
                    <a:pt x="187166" y="124682"/>
                  </a:lnTo>
                  <a:cubicBezTo>
                    <a:pt x="187166" y="127730"/>
                    <a:pt x="186976" y="130873"/>
                    <a:pt x="186690" y="133921"/>
                  </a:cubicBezTo>
                  <a:lnTo>
                    <a:pt x="163925" y="133921"/>
                  </a:lnTo>
                  <a:cubicBezTo>
                    <a:pt x="155067" y="133921"/>
                    <a:pt x="147828" y="141161"/>
                    <a:pt x="147828" y="150019"/>
                  </a:cubicBezTo>
                  <a:lnTo>
                    <a:pt x="147828" y="150019"/>
                  </a:lnTo>
                  <a:close/>
                  <a:moveTo>
                    <a:pt x="230791" y="115348"/>
                  </a:moveTo>
                  <a:lnTo>
                    <a:pt x="196405" y="115348"/>
                  </a:lnTo>
                  <a:cubicBezTo>
                    <a:pt x="196120" y="103537"/>
                    <a:pt x="194786" y="92012"/>
                    <a:pt x="192405" y="80963"/>
                  </a:cubicBezTo>
                  <a:cubicBezTo>
                    <a:pt x="191834" y="78486"/>
                    <a:pt x="189452" y="76867"/>
                    <a:pt x="186880" y="77438"/>
                  </a:cubicBezTo>
                  <a:cubicBezTo>
                    <a:pt x="184404" y="78010"/>
                    <a:pt x="182785" y="80391"/>
                    <a:pt x="183356" y="82963"/>
                  </a:cubicBezTo>
                  <a:cubicBezTo>
                    <a:pt x="185643" y="93345"/>
                    <a:pt x="186880" y="104299"/>
                    <a:pt x="187166" y="115348"/>
                  </a:cubicBezTo>
                  <a:lnTo>
                    <a:pt x="124683" y="115348"/>
                  </a:lnTo>
                  <a:lnTo>
                    <a:pt x="124683" y="66675"/>
                  </a:lnTo>
                  <a:cubicBezTo>
                    <a:pt x="141923" y="66008"/>
                    <a:pt x="158687" y="61627"/>
                    <a:pt x="173927" y="54007"/>
                  </a:cubicBezTo>
                  <a:cubicBezTo>
                    <a:pt x="175260" y="56864"/>
                    <a:pt x="176499" y="59912"/>
                    <a:pt x="177546" y="62960"/>
                  </a:cubicBezTo>
                  <a:cubicBezTo>
                    <a:pt x="178404" y="65341"/>
                    <a:pt x="181070" y="66580"/>
                    <a:pt x="183452" y="65722"/>
                  </a:cubicBezTo>
                  <a:cubicBezTo>
                    <a:pt x="185833" y="64865"/>
                    <a:pt x="187071" y="62198"/>
                    <a:pt x="186214" y="59817"/>
                  </a:cubicBezTo>
                  <a:cubicBezTo>
                    <a:pt x="184881" y="56293"/>
                    <a:pt x="183547" y="52864"/>
                    <a:pt x="182023" y="49530"/>
                  </a:cubicBezTo>
                  <a:cubicBezTo>
                    <a:pt x="186976" y="46577"/>
                    <a:pt x="191738" y="43148"/>
                    <a:pt x="196215" y="39529"/>
                  </a:cubicBezTo>
                  <a:cubicBezTo>
                    <a:pt x="216504" y="58769"/>
                    <a:pt x="229553" y="85534"/>
                    <a:pt x="230791" y="115348"/>
                  </a:cubicBezTo>
                  <a:lnTo>
                    <a:pt x="230791" y="115348"/>
                  </a:lnTo>
                  <a:close/>
                  <a:moveTo>
                    <a:pt x="159354" y="16859"/>
                  </a:moveTo>
                  <a:cubicBezTo>
                    <a:pt x="159354" y="16859"/>
                    <a:pt x="158687" y="16288"/>
                    <a:pt x="158401" y="16002"/>
                  </a:cubicBezTo>
                  <a:cubicBezTo>
                    <a:pt x="169640" y="20193"/>
                    <a:pt x="180023" y="26098"/>
                    <a:pt x="189167" y="33433"/>
                  </a:cubicBezTo>
                  <a:cubicBezTo>
                    <a:pt x="185547" y="36290"/>
                    <a:pt x="181737" y="38957"/>
                    <a:pt x="177832" y="41338"/>
                  </a:cubicBezTo>
                  <a:cubicBezTo>
                    <a:pt x="172498" y="31718"/>
                    <a:pt x="166307" y="23431"/>
                    <a:pt x="159354" y="16859"/>
                  </a:cubicBezTo>
                  <a:lnTo>
                    <a:pt x="159354" y="16859"/>
                  </a:lnTo>
                  <a:close/>
                  <a:moveTo>
                    <a:pt x="169831" y="45815"/>
                  </a:moveTo>
                  <a:cubicBezTo>
                    <a:pt x="155829" y="52864"/>
                    <a:pt x="140494" y="56864"/>
                    <a:pt x="124683" y="57531"/>
                  </a:cubicBezTo>
                  <a:lnTo>
                    <a:pt x="124683" y="9525"/>
                  </a:lnTo>
                  <a:cubicBezTo>
                    <a:pt x="134588" y="10668"/>
                    <a:pt x="144304" y="15526"/>
                    <a:pt x="153067" y="23717"/>
                  </a:cubicBezTo>
                  <a:cubicBezTo>
                    <a:pt x="159354" y="29623"/>
                    <a:pt x="164973" y="37147"/>
                    <a:pt x="169831" y="45911"/>
                  </a:cubicBezTo>
                  <a:lnTo>
                    <a:pt x="169831" y="45911"/>
                  </a:lnTo>
                  <a:close/>
                  <a:moveTo>
                    <a:pt x="115538" y="9430"/>
                  </a:moveTo>
                  <a:lnTo>
                    <a:pt x="115538" y="57436"/>
                  </a:lnTo>
                  <a:cubicBezTo>
                    <a:pt x="99727" y="56769"/>
                    <a:pt x="84297" y="52768"/>
                    <a:pt x="70390" y="45720"/>
                  </a:cubicBezTo>
                  <a:cubicBezTo>
                    <a:pt x="81820" y="24860"/>
                    <a:pt x="98013" y="11430"/>
                    <a:pt x="115538" y="9430"/>
                  </a:cubicBezTo>
                  <a:lnTo>
                    <a:pt x="115538" y="9430"/>
                  </a:lnTo>
                  <a:close/>
                  <a:moveTo>
                    <a:pt x="62294" y="41338"/>
                  </a:moveTo>
                  <a:cubicBezTo>
                    <a:pt x="58388" y="38957"/>
                    <a:pt x="54579" y="36290"/>
                    <a:pt x="50959" y="33338"/>
                  </a:cubicBezTo>
                  <a:cubicBezTo>
                    <a:pt x="60293" y="25813"/>
                    <a:pt x="70771" y="20003"/>
                    <a:pt x="81820" y="15907"/>
                  </a:cubicBezTo>
                  <a:cubicBezTo>
                    <a:pt x="78581" y="18859"/>
                    <a:pt x="75438" y="22193"/>
                    <a:pt x="72390" y="26003"/>
                  </a:cubicBezTo>
                  <a:cubicBezTo>
                    <a:pt x="68675" y="30575"/>
                    <a:pt x="65342" y="35719"/>
                    <a:pt x="62294" y="41338"/>
                  </a:cubicBezTo>
                  <a:lnTo>
                    <a:pt x="62294" y="41338"/>
                  </a:lnTo>
                  <a:close/>
                  <a:moveTo>
                    <a:pt x="17907" y="162878"/>
                  </a:moveTo>
                  <a:cubicBezTo>
                    <a:pt x="12859" y="150781"/>
                    <a:pt x="9906" y="137827"/>
                    <a:pt x="9430" y="124587"/>
                  </a:cubicBezTo>
                  <a:lnTo>
                    <a:pt x="28385" y="124587"/>
                  </a:lnTo>
                  <a:cubicBezTo>
                    <a:pt x="22860" y="136684"/>
                    <a:pt x="19336" y="149542"/>
                    <a:pt x="17907" y="162878"/>
                  </a:cubicBezTo>
                  <a:lnTo>
                    <a:pt x="17907" y="162878"/>
                  </a:lnTo>
                  <a:close/>
                  <a:moveTo>
                    <a:pt x="38671" y="88201"/>
                  </a:moveTo>
                  <a:cubicBezTo>
                    <a:pt x="35147" y="89059"/>
                    <a:pt x="32290" y="91630"/>
                    <a:pt x="31242" y="95155"/>
                  </a:cubicBezTo>
                  <a:cubicBezTo>
                    <a:pt x="30195" y="98679"/>
                    <a:pt x="31052" y="102394"/>
                    <a:pt x="33528" y="105061"/>
                  </a:cubicBezTo>
                  <a:lnTo>
                    <a:pt x="37148" y="108871"/>
                  </a:lnTo>
                  <a:cubicBezTo>
                    <a:pt x="35719" y="111062"/>
                    <a:pt x="34386" y="113252"/>
                    <a:pt x="33147" y="115443"/>
                  </a:cubicBezTo>
                  <a:lnTo>
                    <a:pt x="9430" y="115443"/>
                  </a:lnTo>
                  <a:cubicBezTo>
                    <a:pt x="10573" y="87725"/>
                    <a:pt x="21813" y="61722"/>
                    <a:pt x="41529" y="41910"/>
                  </a:cubicBezTo>
                  <a:cubicBezTo>
                    <a:pt x="42291" y="41148"/>
                    <a:pt x="43149" y="40291"/>
                    <a:pt x="44005" y="39529"/>
                  </a:cubicBezTo>
                  <a:cubicBezTo>
                    <a:pt x="48483" y="43243"/>
                    <a:pt x="53340" y="46577"/>
                    <a:pt x="58293" y="49625"/>
                  </a:cubicBezTo>
                  <a:cubicBezTo>
                    <a:pt x="53245" y="60770"/>
                    <a:pt x="49339" y="73152"/>
                    <a:pt x="46863" y="86392"/>
                  </a:cubicBezTo>
                  <a:lnTo>
                    <a:pt x="38767" y="88297"/>
                  </a:lnTo>
                  <a:close/>
                  <a:moveTo>
                    <a:pt x="73629" y="80105"/>
                  </a:moveTo>
                  <a:lnTo>
                    <a:pt x="56674" y="84011"/>
                  </a:lnTo>
                  <a:cubicBezTo>
                    <a:pt x="58960" y="73057"/>
                    <a:pt x="62199" y="62960"/>
                    <a:pt x="66294" y="54007"/>
                  </a:cubicBezTo>
                  <a:cubicBezTo>
                    <a:pt x="81534" y="61627"/>
                    <a:pt x="98298" y="66008"/>
                    <a:pt x="115634" y="66675"/>
                  </a:cubicBezTo>
                  <a:lnTo>
                    <a:pt x="115634" y="115348"/>
                  </a:lnTo>
                  <a:lnTo>
                    <a:pt x="78867" y="115348"/>
                  </a:lnTo>
                  <a:lnTo>
                    <a:pt x="85725" y="92964"/>
                  </a:lnTo>
                  <a:cubicBezTo>
                    <a:pt x="86773" y="89440"/>
                    <a:pt x="85916" y="85725"/>
                    <a:pt x="83439" y="83058"/>
                  </a:cubicBezTo>
                  <a:cubicBezTo>
                    <a:pt x="80963" y="80391"/>
                    <a:pt x="77343" y="79248"/>
                    <a:pt x="73724" y="80105"/>
                  </a:cubicBezTo>
                  <a:lnTo>
                    <a:pt x="73724" y="80105"/>
                  </a:lnTo>
                  <a:close/>
                  <a:moveTo>
                    <a:pt x="56674" y="129826"/>
                  </a:moveTo>
                  <a:lnTo>
                    <a:pt x="58008" y="131254"/>
                  </a:lnTo>
                  <a:cubicBezTo>
                    <a:pt x="60484" y="133921"/>
                    <a:pt x="64104" y="135064"/>
                    <a:pt x="67723" y="134207"/>
                  </a:cubicBezTo>
                  <a:cubicBezTo>
                    <a:pt x="71343" y="133350"/>
                    <a:pt x="74105" y="130778"/>
                    <a:pt x="75152" y="127254"/>
                  </a:cubicBezTo>
                  <a:lnTo>
                    <a:pt x="76010" y="124587"/>
                  </a:lnTo>
                  <a:lnTo>
                    <a:pt x="115634" y="124587"/>
                  </a:lnTo>
                  <a:lnTo>
                    <a:pt x="115634" y="173260"/>
                  </a:lnTo>
                  <a:cubicBezTo>
                    <a:pt x="98489" y="173926"/>
                    <a:pt x="81629" y="178213"/>
                    <a:pt x="66294" y="185928"/>
                  </a:cubicBezTo>
                  <a:cubicBezTo>
                    <a:pt x="59817" y="171545"/>
                    <a:pt x="55340" y="154400"/>
                    <a:pt x="53721" y="135636"/>
                  </a:cubicBezTo>
                  <a:cubicBezTo>
                    <a:pt x="54674" y="133636"/>
                    <a:pt x="55626" y="131636"/>
                    <a:pt x="56769" y="129730"/>
                  </a:cubicBezTo>
                  <a:lnTo>
                    <a:pt x="56769" y="129730"/>
                  </a:lnTo>
                  <a:close/>
                  <a:moveTo>
                    <a:pt x="139446" y="270129"/>
                  </a:moveTo>
                  <a:cubicBezTo>
                    <a:pt x="104204" y="270129"/>
                    <a:pt x="73438" y="250793"/>
                    <a:pt x="57150" y="222123"/>
                  </a:cubicBezTo>
                  <a:cubicBezTo>
                    <a:pt x="75724" y="233553"/>
                    <a:pt x="97155" y="239839"/>
                    <a:pt x="119158" y="239935"/>
                  </a:cubicBezTo>
                  <a:cubicBezTo>
                    <a:pt x="119444" y="239935"/>
                    <a:pt x="119825" y="239935"/>
                    <a:pt x="120111" y="239935"/>
                  </a:cubicBezTo>
                  <a:cubicBezTo>
                    <a:pt x="120491" y="239935"/>
                    <a:pt x="120872" y="239935"/>
                    <a:pt x="121254" y="239935"/>
                  </a:cubicBezTo>
                  <a:cubicBezTo>
                    <a:pt x="130207" y="239935"/>
                    <a:pt x="139161" y="238792"/>
                    <a:pt x="147924" y="236696"/>
                  </a:cubicBezTo>
                  <a:lnTo>
                    <a:pt x="147924" y="269653"/>
                  </a:lnTo>
                  <a:cubicBezTo>
                    <a:pt x="145066" y="269938"/>
                    <a:pt x="142304" y="270034"/>
                    <a:pt x="139446" y="270034"/>
                  </a:cubicBezTo>
                  <a:lnTo>
                    <a:pt x="139446" y="270034"/>
                  </a:lnTo>
                  <a:close/>
                  <a:moveTo>
                    <a:pt x="274034" y="294037"/>
                  </a:moveTo>
                  <a:lnTo>
                    <a:pt x="163925" y="294037"/>
                  </a:lnTo>
                  <a:cubicBezTo>
                    <a:pt x="160115" y="294037"/>
                    <a:pt x="157068" y="290989"/>
                    <a:pt x="157068" y="287179"/>
                  </a:cubicBezTo>
                  <a:lnTo>
                    <a:pt x="157068" y="149923"/>
                  </a:lnTo>
                  <a:cubicBezTo>
                    <a:pt x="157068" y="146113"/>
                    <a:pt x="160115" y="143065"/>
                    <a:pt x="163925" y="143065"/>
                  </a:cubicBezTo>
                  <a:lnTo>
                    <a:pt x="253270" y="143065"/>
                  </a:lnTo>
                  <a:lnTo>
                    <a:pt x="253270" y="178498"/>
                  </a:lnTo>
                  <a:lnTo>
                    <a:pt x="168402" y="178498"/>
                  </a:lnTo>
                  <a:cubicBezTo>
                    <a:pt x="165831" y="178498"/>
                    <a:pt x="163830" y="180594"/>
                    <a:pt x="163830" y="183071"/>
                  </a:cubicBezTo>
                  <a:cubicBezTo>
                    <a:pt x="163830" y="185547"/>
                    <a:pt x="165926" y="187642"/>
                    <a:pt x="168402" y="187642"/>
                  </a:cubicBezTo>
                  <a:lnTo>
                    <a:pt x="253270" y="187642"/>
                  </a:lnTo>
                  <a:lnTo>
                    <a:pt x="253270" y="208121"/>
                  </a:lnTo>
                  <a:lnTo>
                    <a:pt x="168402" y="208121"/>
                  </a:lnTo>
                  <a:cubicBezTo>
                    <a:pt x="165831" y="208121"/>
                    <a:pt x="163830" y="210217"/>
                    <a:pt x="163830" y="212693"/>
                  </a:cubicBezTo>
                  <a:cubicBezTo>
                    <a:pt x="163830" y="215170"/>
                    <a:pt x="165926" y="217265"/>
                    <a:pt x="168402" y="217265"/>
                  </a:cubicBezTo>
                  <a:lnTo>
                    <a:pt x="253270" y="217265"/>
                  </a:lnTo>
                  <a:lnTo>
                    <a:pt x="253270" y="223075"/>
                  </a:lnTo>
                  <a:cubicBezTo>
                    <a:pt x="253270" y="228505"/>
                    <a:pt x="255175" y="233743"/>
                    <a:pt x="258509" y="237934"/>
                  </a:cubicBezTo>
                  <a:lnTo>
                    <a:pt x="263080" y="243554"/>
                  </a:lnTo>
                  <a:lnTo>
                    <a:pt x="264795" y="253174"/>
                  </a:lnTo>
                  <a:cubicBezTo>
                    <a:pt x="265938" y="259842"/>
                    <a:pt x="271749" y="264605"/>
                    <a:pt x="278416" y="264605"/>
                  </a:cubicBezTo>
                  <a:cubicBezTo>
                    <a:pt x="279273" y="264605"/>
                    <a:pt x="280131" y="264605"/>
                    <a:pt x="280893" y="264414"/>
                  </a:cubicBezTo>
                  <a:lnTo>
                    <a:pt x="280893" y="287083"/>
                  </a:lnTo>
                  <a:cubicBezTo>
                    <a:pt x="280893" y="290893"/>
                    <a:pt x="277845" y="293941"/>
                    <a:pt x="274034" y="293941"/>
                  </a:cubicBezTo>
                  <a:lnTo>
                    <a:pt x="274034" y="293941"/>
                  </a:lnTo>
                  <a:close/>
                  <a:moveTo>
                    <a:pt x="305181" y="162115"/>
                  </a:moveTo>
                  <a:cubicBezTo>
                    <a:pt x="305181" y="166402"/>
                    <a:pt x="301657" y="169926"/>
                    <a:pt x="297371" y="169926"/>
                  </a:cubicBezTo>
                  <a:cubicBezTo>
                    <a:pt x="293084" y="169926"/>
                    <a:pt x="289560" y="166402"/>
                    <a:pt x="289560" y="162115"/>
                  </a:cubicBezTo>
                  <a:lnTo>
                    <a:pt x="289560" y="115919"/>
                  </a:lnTo>
                  <a:cubicBezTo>
                    <a:pt x="289560" y="113347"/>
                    <a:pt x="287464" y="111347"/>
                    <a:pt x="284988" y="111347"/>
                  </a:cubicBezTo>
                  <a:lnTo>
                    <a:pt x="262509" y="111347"/>
                  </a:lnTo>
                  <a:lnTo>
                    <a:pt x="262509" y="105346"/>
                  </a:lnTo>
                  <a:lnTo>
                    <a:pt x="295275" y="105346"/>
                  </a:lnTo>
                  <a:cubicBezTo>
                    <a:pt x="300800" y="105346"/>
                    <a:pt x="305277" y="109823"/>
                    <a:pt x="305277" y="115348"/>
                  </a:cubicBezTo>
                  <a:lnTo>
                    <a:pt x="305277" y="162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9" name="Google Shape;979;p29"/>
          <p:cNvGrpSpPr/>
          <p:nvPr/>
        </p:nvGrpSpPr>
        <p:grpSpPr>
          <a:xfrm>
            <a:off x="4926023" y="2598183"/>
            <a:ext cx="301532" cy="338685"/>
            <a:chOff x="4926023" y="2598183"/>
            <a:chExt cx="301532" cy="338685"/>
          </a:xfrm>
        </p:grpSpPr>
        <p:sp>
          <p:nvSpPr>
            <p:cNvPr id="980" name="Google Shape;980;p29"/>
            <p:cNvSpPr/>
            <p:nvPr/>
          </p:nvSpPr>
          <p:spPr>
            <a:xfrm>
              <a:off x="5013204" y="2850692"/>
              <a:ext cx="90727" cy="65991"/>
            </a:xfrm>
            <a:custGeom>
              <a:rect b="b" l="l" r="r" t="t"/>
              <a:pathLst>
                <a:path extrusionOk="0" h="61245" w="84201">
                  <a:moveTo>
                    <a:pt x="14668" y="0"/>
                  </a:moveTo>
                  <a:cubicBezTo>
                    <a:pt x="6572" y="0"/>
                    <a:pt x="0" y="6572"/>
                    <a:pt x="0" y="14668"/>
                  </a:cubicBezTo>
                  <a:lnTo>
                    <a:pt x="0" y="46577"/>
                  </a:lnTo>
                  <a:cubicBezTo>
                    <a:pt x="0" y="54673"/>
                    <a:pt x="6572" y="61246"/>
                    <a:pt x="14668" y="61246"/>
                  </a:cubicBezTo>
                  <a:lnTo>
                    <a:pt x="69532" y="61246"/>
                  </a:lnTo>
                  <a:cubicBezTo>
                    <a:pt x="77629" y="61246"/>
                    <a:pt x="84201" y="54673"/>
                    <a:pt x="84201" y="46577"/>
                  </a:cubicBezTo>
                  <a:lnTo>
                    <a:pt x="84201" y="14668"/>
                  </a:lnTo>
                  <a:cubicBezTo>
                    <a:pt x="84201" y="6572"/>
                    <a:pt x="77629" y="0"/>
                    <a:pt x="69532" y="0"/>
                  </a:cubicBezTo>
                  <a:lnTo>
                    <a:pt x="14668" y="0"/>
                  </a:lnTo>
                  <a:close/>
                  <a:moveTo>
                    <a:pt x="75057" y="14668"/>
                  </a:moveTo>
                  <a:lnTo>
                    <a:pt x="75057" y="46577"/>
                  </a:lnTo>
                  <a:cubicBezTo>
                    <a:pt x="75057" y="49625"/>
                    <a:pt x="72580" y="52102"/>
                    <a:pt x="69532" y="52102"/>
                  </a:cubicBezTo>
                  <a:lnTo>
                    <a:pt x="14668" y="52102"/>
                  </a:lnTo>
                  <a:cubicBezTo>
                    <a:pt x="11621" y="52102"/>
                    <a:pt x="9144" y="49625"/>
                    <a:pt x="9144" y="46577"/>
                  </a:cubicBezTo>
                  <a:lnTo>
                    <a:pt x="9144" y="14668"/>
                  </a:lnTo>
                  <a:cubicBezTo>
                    <a:pt x="9144" y="11621"/>
                    <a:pt x="11621" y="9144"/>
                    <a:pt x="14668" y="9144"/>
                  </a:cubicBezTo>
                  <a:lnTo>
                    <a:pt x="69532" y="9144"/>
                  </a:lnTo>
                  <a:cubicBezTo>
                    <a:pt x="72580" y="9144"/>
                    <a:pt x="75057" y="11621"/>
                    <a:pt x="75057" y="14668"/>
                  </a:cubicBezTo>
                  <a:lnTo>
                    <a:pt x="75057" y="146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29"/>
            <p:cNvSpPr/>
            <p:nvPr/>
          </p:nvSpPr>
          <p:spPr>
            <a:xfrm>
              <a:off x="5030045" y="2871024"/>
              <a:ext cx="57062" cy="9853"/>
            </a:xfrm>
            <a:custGeom>
              <a:rect b="b" l="l" r="r" t="t"/>
              <a:pathLst>
                <a:path extrusionOk="0" h="9144" w="52958">
                  <a:moveTo>
                    <a:pt x="48387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8387" y="9144"/>
                  </a:lnTo>
                  <a:cubicBezTo>
                    <a:pt x="50959" y="9144"/>
                    <a:pt x="52959" y="7049"/>
                    <a:pt x="52959" y="4572"/>
                  </a:cubicBezTo>
                  <a:cubicBezTo>
                    <a:pt x="52959" y="2096"/>
                    <a:pt x="50863" y="0"/>
                    <a:pt x="48387" y="0"/>
                  </a:cubicBezTo>
                  <a:lnTo>
                    <a:pt x="48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29"/>
            <p:cNvSpPr/>
            <p:nvPr/>
          </p:nvSpPr>
          <p:spPr>
            <a:xfrm>
              <a:off x="5048324" y="2886427"/>
              <a:ext cx="38794" cy="9853"/>
            </a:xfrm>
            <a:custGeom>
              <a:rect b="b" l="l" r="r" t="t"/>
              <a:pathLst>
                <a:path extrusionOk="0" h="9144" w="36004">
                  <a:moveTo>
                    <a:pt x="31433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31433" y="9144"/>
                  </a:lnTo>
                  <a:cubicBezTo>
                    <a:pt x="34004" y="9144"/>
                    <a:pt x="36005" y="7049"/>
                    <a:pt x="36005" y="4572"/>
                  </a:cubicBezTo>
                  <a:cubicBezTo>
                    <a:pt x="36005" y="2096"/>
                    <a:pt x="33909" y="0"/>
                    <a:pt x="31433" y="0"/>
                  </a:cubicBezTo>
                  <a:lnTo>
                    <a:pt x="31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9"/>
            <p:cNvSpPr/>
            <p:nvPr/>
          </p:nvSpPr>
          <p:spPr>
            <a:xfrm>
              <a:off x="4926023" y="2598183"/>
              <a:ext cx="301532" cy="338685"/>
            </a:xfrm>
            <a:custGeom>
              <a:rect b="b" l="l" r="r" t="t"/>
              <a:pathLst>
                <a:path extrusionOk="0" h="314325" w="279844">
                  <a:moveTo>
                    <a:pt x="264986" y="238315"/>
                  </a:moveTo>
                  <a:lnTo>
                    <a:pt x="264986" y="139637"/>
                  </a:lnTo>
                  <a:cubicBezTo>
                    <a:pt x="273368" y="138589"/>
                    <a:pt x="279749" y="131445"/>
                    <a:pt x="279749" y="122777"/>
                  </a:cubicBezTo>
                  <a:cubicBezTo>
                    <a:pt x="279749" y="114109"/>
                    <a:pt x="273272" y="107061"/>
                    <a:pt x="264986" y="105918"/>
                  </a:cubicBezTo>
                  <a:lnTo>
                    <a:pt x="264986" y="83820"/>
                  </a:lnTo>
                  <a:cubicBezTo>
                    <a:pt x="264986" y="72390"/>
                    <a:pt x="258604" y="62484"/>
                    <a:pt x="249269" y="57245"/>
                  </a:cubicBezTo>
                  <a:lnTo>
                    <a:pt x="249269" y="43053"/>
                  </a:lnTo>
                  <a:cubicBezTo>
                    <a:pt x="249269" y="33147"/>
                    <a:pt x="241268" y="25146"/>
                    <a:pt x="231362" y="25146"/>
                  </a:cubicBezTo>
                  <a:lnTo>
                    <a:pt x="224218" y="25146"/>
                  </a:lnTo>
                  <a:lnTo>
                    <a:pt x="224218" y="18002"/>
                  </a:lnTo>
                  <a:cubicBezTo>
                    <a:pt x="224218" y="8096"/>
                    <a:pt x="216218" y="95"/>
                    <a:pt x="206311" y="95"/>
                  </a:cubicBezTo>
                  <a:lnTo>
                    <a:pt x="64103" y="95"/>
                  </a:lnTo>
                  <a:cubicBezTo>
                    <a:pt x="61531" y="95"/>
                    <a:pt x="59531" y="2191"/>
                    <a:pt x="59531" y="4667"/>
                  </a:cubicBezTo>
                  <a:cubicBezTo>
                    <a:pt x="59531" y="7144"/>
                    <a:pt x="61627" y="9239"/>
                    <a:pt x="64103" y="9239"/>
                  </a:cubicBezTo>
                  <a:lnTo>
                    <a:pt x="206311" y="9239"/>
                  </a:lnTo>
                  <a:cubicBezTo>
                    <a:pt x="211169" y="9239"/>
                    <a:pt x="215075" y="13144"/>
                    <a:pt x="215075" y="18002"/>
                  </a:cubicBezTo>
                  <a:lnTo>
                    <a:pt x="215075" y="25146"/>
                  </a:lnTo>
                  <a:lnTo>
                    <a:pt x="101251" y="25146"/>
                  </a:lnTo>
                  <a:cubicBezTo>
                    <a:pt x="100013" y="25146"/>
                    <a:pt x="98870" y="25622"/>
                    <a:pt x="98012" y="26479"/>
                  </a:cubicBezTo>
                  <a:lnTo>
                    <a:pt x="26384" y="98107"/>
                  </a:lnTo>
                  <a:cubicBezTo>
                    <a:pt x="25527" y="98965"/>
                    <a:pt x="25051" y="100108"/>
                    <a:pt x="25051" y="101346"/>
                  </a:cubicBezTo>
                  <a:lnTo>
                    <a:pt x="25051" y="263176"/>
                  </a:lnTo>
                  <a:lnTo>
                    <a:pt x="17907" y="263176"/>
                  </a:lnTo>
                  <a:cubicBezTo>
                    <a:pt x="13049" y="263176"/>
                    <a:pt x="9144" y="259271"/>
                    <a:pt x="9144" y="254413"/>
                  </a:cubicBezTo>
                  <a:lnTo>
                    <a:pt x="9144" y="17907"/>
                  </a:lnTo>
                  <a:cubicBezTo>
                    <a:pt x="9144" y="13144"/>
                    <a:pt x="13049" y="9144"/>
                    <a:pt x="17907" y="9144"/>
                  </a:cubicBezTo>
                  <a:lnTo>
                    <a:pt x="42672" y="9144"/>
                  </a:lnTo>
                  <a:cubicBezTo>
                    <a:pt x="45244" y="9144"/>
                    <a:pt x="47244" y="7048"/>
                    <a:pt x="47244" y="4572"/>
                  </a:cubicBezTo>
                  <a:cubicBezTo>
                    <a:pt x="47244" y="2096"/>
                    <a:pt x="45148" y="0"/>
                    <a:pt x="42672" y="0"/>
                  </a:cubicBezTo>
                  <a:lnTo>
                    <a:pt x="17907" y="0"/>
                  </a:lnTo>
                  <a:cubicBezTo>
                    <a:pt x="8001" y="0"/>
                    <a:pt x="0" y="8001"/>
                    <a:pt x="0" y="17907"/>
                  </a:cubicBezTo>
                  <a:lnTo>
                    <a:pt x="0" y="254413"/>
                  </a:lnTo>
                  <a:cubicBezTo>
                    <a:pt x="0" y="264319"/>
                    <a:pt x="8001" y="272320"/>
                    <a:pt x="17907" y="272320"/>
                  </a:cubicBezTo>
                  <a:lnTo>
                    <a:pt x="25051" y="272320"/>
                  </a:lnTo>
                  <a:lnTo>
                    <a:pt x="25051" y="279463"/>
                  </a:lnTo>
                  <a:cubicBezTo>
                    <a:pt x="25051" y="289369"/>
                    <a:pt x="33052" y="297371"/>
                    <a:pt x="42958" y="297371"/>
                  </a:cubicBezTo>
                  <a:lnTo>
                    <a:pt x="59246" y="297371"/>
                  </a:lnTo>
                  <a:cubicBezTo>
                    <a:pt x="64198" y="307372"/>
                    <a:pt x="74581" y="314325"/>
                    <a:pt x="86487" y="314325"/>
                  </a:cubicBezTo>
                  <a:lnTo>
                    <a:pt x="202787" y="314325"/>
                  </a:lnTo>
                  <a:cubicBezTo>
                    <a:pt x="205359" y="314325"/>
                    <a:pt x="207359" y="312230"/>
                    <a:pt x="207359" y="309753"/>
                  </a:cubicBezTo>
                  <a:cubicBezTo>
                    <a:pt x="207359" y="307276"/>
                    <a:pt x="205264" y="305181"/>
                    <a:pt x="202787" y="305181"/>
                  </a:cubicBezTo>
                  <a:lnTo>
                    <a:pt x="86487" y="305181"/>
                  </a:lnTo>
                  <a:cubicBezTo>
                    <a:pt x="74866" y="305181"/>
                    <a:pt x="65341" y="295656"/>
                    <a:pt x="65341" y="284035"/>
                  </a:cubicBezTo>
                  <a:lnTo>
                    <a:pt x="65341" y="176022"/>
                  </a:lnTo>
                  <a:cubicBezTo>
                    <a:pt x="65341" y="173450"/>
                    <a:pt x="63246" y="171450"/>
                    <a:pt x="60770" y="171450"/>
                  </a:cubicBezTo>
                  <a:cubicBezTo>
                    <a:pt x="58293" y="171450"/>
                    <a:pt x="56197" y="173546"/>
                    <a:pt x="56197" y="176022"/>
                  </a:cubicBezTo>
                  <a:lnTo>
                    <a:pt x="56197" y="284035"/>
                  </a:lnTo>
                  <a:cubicBezTo>
                    <a:pt x="56197" y="285464"/>
                    <a:pt x="56293" y="286893"/>
                    <a:pt x="56483" y="288322"/>
                  </a:cubicBezTo>
                  <a:lnTo>
                    <a:pt x="43053" y="288322"/>
                  </a:lnTo>
                  <a:cubicBezTo>
                    <a:pt x="38195" y="288322"/>
                    <a:pt x="34290" y="284416"/>
                    <a:pt x="34290" y="279559"/>
                  </a:cubicBezTo>
                  <a:lnTo>
                    <a:pt x="34290" y="105918"/>
                  </a:lnTo>
                  <a:lnTo>
                    <a:pt x="88011" y="105918"/>
                  </a:lnTo>
                  <a:cubicBezTo>
                    <a:pt x="97917" y="105918"/>
                    <a:pt x="105918" y="97917"/>
                    <a:pt x="105918" y="88011"/>
                  </a:cubicBezTo>
                  <a:lnTo>
                    <a:pt x="105918" y="34290"/>
                  </a:lnTo>
                  <a:lnTo>
                    <a:pt x="231457" y="34290"/>
                  </a:lnTo>
                  <a:cubicBezTo>
                    <a:pt x="236315" y="34290"/>
                    <a:pt x="240220" y="38195"/>
                    <a:pt x="240220" y="43053"/>
                  </a:cubicBezTo>
                  <a:lnTo>
                    <a:pt x="240220" y="53912"/>
                  </a:lnTo>
                  <a:cubicBezTo>
                    <a:pt x="238410" y="53626"/>
                    <a:pt x="236601" y="53435"/>
                    <a:pt x="234696" y="53435"/>
                  </a:cubicBezTo>
                  <a:lnTo>
                    <a:pt x="135731" y="53435"/>
                  </a:lnTo>
                  <a:cubicBezTo>
                    <a:pt x="123539" y="53435"/>
                    <a:pt x="113729" y="63341"/>
                    <a:pt x="113729" y="75438"/>
                  </a:cubicBezTo>
                  <a:lnTo>
                    <a:pt x="113729" y="113919"/>
                  </a:lnTo>
                  <a:cubicBezTo>
                    <a:pt x="113729" y="120967"/>
                    <a:pt x="108013" y="126778"/>
                    <a:pt x="100869" y="126778"/>
                  </a:cubicBezTo>
                  <a:lnTo>
                    <a:pt x="78200" y="126778"/>
                  </a:lnTo>
                  <a:cubicBezTo>
                    <a:pt x="66104" y="126778"/>
                    <a:pt x="56197" y="136684"/>
                    <a:pt x="56197" y="148780"/>
                  </a:cubicBezTo>
                  <a:lnTo>
                    <a:pt x="56197" y="154876"/>
                  </a:lnTo>
                  <a:cubicBezTo>
                    <a:pt x="56197" y="157448"/>
                    <a:pt x="58293" y="159448"/>
                    <a:pt x="60770" y="159448"/>
                  </a:cubicBezTo>
                  <a:cubicBezTo>
                    <a:pt x="63246" y="159448"/>
                    <a:pt x="65341" y="157353"/>
                    <a:pt x="65341" y="154876"/>
                  </a:cubicBezTo>
                  <a:lnTo>
                    <a:pt x="65341" y="148780"/>
                  </a:lnTo>
                  <a:cubicBezTo>
                    <a:pt x="65341" y="141732"/>
                    <a:pt x="71056" y="135922"/>
                    <a:pt x="78200" y="135922"/>
                  </a:cubicBezTo>
                  <a:lnTo>
                    <a:pt x="100869" y="135922"/>
                  </a:lnTo>
                  <a:cubicBezTo>
                    <a:pt x="113062" y="135922"/>
                    <a:pt x="122873" y="126016"/>
                    <a:pt x="122873" y="113919"/>
                  </a:cubicBezTo>
                  <a:lnTo>
                    <a:pt x="122873" y="75438"/>
                  </a:lnTo>
                  <a:cubicBezTo>
                    <a:pt x="122873" y="68389"/>
                    <a:pt x="128588" y="62579"/>
                    <a:pt x="135731" y="62579"/>
                  </a:cubicBezTo>
                  <a:lnTo>
                    <a:pt x="234696" y="62579"/>
                  </a:lnTo>
                  <a:cubicBezTo>
                    <a:pt x="246412" y="62579"/>
                    <a:pt x="255841" y="72104"/>
                    <a:pt x="255841" y="83725"/>
                  </a:cubicBezTo>
                  <a:lnTo>
                    <a:pt x="255841" y="105727"/>
                  </a:lnTo>
                  <a:lnTo>
                    <a:pt x="247650" y="105727"/>
                  </a:lnTo>
                  <a:cubicBezTo>
                    <a:pt x="238316" y="105727"/>
                    <a:pt x="230695" y="113347"/>
                    <a:pt x="230695" y="122682"/>
                  </a:cubicBezTo>
                  <a:cubicBezTo>
                    <a:pt x="230695" y="132016"/>
                    <a:pt x="238316" y="139637"/>
                    <a:pt x="247650" y="139637"/>
                  </a:cubicBezTo>
                  <a:lnTo>
                    <a:pt x="255841" y="139637"/>
                  </a:lnTo>
                  <a:lnTo>
                    <a:pt x="255841" y="237934"/>
                  </a:lnTo>
                  <a:lnTo>
                    <a:pt x="247650" y="237934"/>
                  </a:lnTo>
                  <a:cubicBezTo>
                    <a:pt x="238316" y="237934"/>
                    <a:pt x="230695" y="245554"/>
                    <a:pt x="230695" y="254889"/>
                  </a:cubicBezTo>
                  <a:cubicBezTo>
                    <a:pt x="230695" y="264223"/>
                    <a:pt x="238316" y="271843"/>
                    <a:pt x="247650" y="271843"/>
                  </a:cubicBezTo>
                  <a:lnTo>
                    <a:pt x="255841" y="271843"/>
                  </a:lnTo>
                  <a:lnTo>
                    <a:pt x="255841" y="283750"/>
                  </a:lnTo>
                  <a:cubicBezTo>
                    <a:pt x="255841" y="295370"/>
                    <a:pt x="246316" y="304895"/>
                    <a:pt x="234696" y="304895"/>
                  </a:cubicBezTo>
                  <a:lnTo>
                    <a:pt x="224314" y="304895"/>
                  </a:lnTo>
                  <a:cubicBezTo>
                    <a:pt x="221742" y="304895"/>
                    <a:pt x="219742" y="306991"/>
                    <a:pt x="219742" y="309467"/>
                  </a:cubicBezTo>
                  <a:cubicBezTo>
                    <a:pt x="219742" y="311944"/>
                    <a:pt x="221837" y="314039"/>
                    <a:pt x="224314" y="314039"/>
                  </a:cubicBezTo>
                  <a:lnTo>
                    <a:pt x="234696" y="314039"/>
                  </a:lnTo>
                  <a:cubicBezTo>
                    <a:pt x="251460" y="314039"/>
                    <a:pt x="265081" y="300418"/>
                    <a:pt x="265081" y="283655"/>
                  </a:cubicBezTo>
                  <a:lnTo>
                    <a:pt x="265081" y="271558"/>
                  </a:lnTo>
                  <a:cubicBezTo>
                    <a:pt x="273368" y="270510"/>
                    <a:pt x="279845" y="263366"/>
                    <a:pt x="279845" y="254698"/>
                  </a:cubicBezTo>
                  <a:cubicBezTo>
                    <a:pt x="279845" y="246031"/>
                    <a:pt x="273368" y="238982"/>
                    <a:pt x="265081" y="237839"/>
                  </a:cubicBezTo>
                  <a:lnTo>
                    <a:pt x="265081" y="237839"/>
                  </a:lnTo>
                  <a:close/>
                  <a:moveTo>
                    <a:pt x="87916" y="96869"/>
                  </a:moveTo>
                  <a:lnTo>
                    <a:pt x="40767" y="96869"/>
                  </a:lnTo>
                  <a:lnTo>
                    <a:pt x="96679" y="40957"/>
                  </a:lnTo>
                  <a:lnTo>
                    <a:pt x="96679" y="88106"/>
                  </a:lnTo>
                  <a:cubicBezTo>
                    <a:pt x="96679" y="92964"/>
                    <a:pt x="92773" y="96869"/>
                    <a:pt x="87916" y="96869"/>
                  </a:cubicBezTo>
                  <a:lnTo>
                    <a:pt x="87916" y="96869"/>
                  </a:lnTo>
                  <a:close/>
                  <a:moveTo>
                    <a:pt x="239839" y="122872"/>
                  </a:moveTo>
                  <a:cubicBezTo>
                    <a:pt x="239839" y="118586"/>
                    <a:pt x="243364" y="115062"/>
                    <a:pt x="247650" y="115062"/>
                  </a:cubicBezTo>
                  <a:lnTo>
                    <a:pt x="262890" y="115062"/>
                  </a:lnTo>
                  <a:cubicBezTo>
                    <a:pt x="267176" y="115062"/>
                    <a:pt x="270700" y="118586"/>
                    <a:pt x="270700" y="122872"/>
                  </a:cubicBezTo>
                  <a:cubicBezTo>
                    <a:pt x="270700" y="127159"/>
                    <a:pt x="267176" y="130683"/>
                    <a:pt x="262890" y="130683"/>
                  </a:cubicBezTo>
                  <a:lnTo>
                    <a:pt x="247650" y="130683"/>
                  </a:lnTo>
                  <a:cubicBezTo>
                    <a:pt x="243364" y="130683"/>
                    <a:pt x="239839" y="127159"/>
                    <a:pt x="239839" y="122872"/>
                  </a:cubicBezTo>
                  <a:lnTo>
                    <a:pt x="239839" y="122872"/>
                  </a:lnTo>
                  <a:close/>
                  <a:moveTo>
                    <a:pt x="262794" y="262985"/>
                  </a:moveTo>
                  <a:lnTo>
                    <a:pt x="247555" y="262985"/>
                  </a:lnTo>
                  <a:cubicBezTo>
                    <a:pt x="243268" y="262985"/>
                    <a:pt x="239744" y="259461"/>
                    <a:pt x="239744" y="255175"/>
                  </a:cubicBezTo>
                  <a:cubicBezTo>
                    <a:pt x="239744" y="250888"/>
                    <a:pt x="243268" y="247364"/>
                    <a:pt x="247555" y="247364"/>
                  </a:cubicBezTo>
                  <a:lnTo>
                    <a:pt x="262794" y="247364"/>
                  </a:lnTo>
                  <a:cubicBezTo>
                    <a:pt x="267081" y="247364"/>
                    <a:pt x="270605" y="250888"/>
                    <a:pt x="270605" y="255175"/>
                  </a:cubicBezTo>
                  <a:cubicBezTo>
                    <a:pt x="270605" y="259461"/>
                    <a:pt x="267081" y="262985"/>
                    <a:pt x="262794" y="262985"/>
                  </a:cubicBezTo>
                  <a:lnTo>
                    <a:pt x="262794" y="262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4" name="Google Shape;984;p29"/>
          <p:cNvGrpSpPr/>
          <p:nvPr/>
        </p:nvGrpSpPr>
        <p:grpSpPr>
          <a:xfrm>
            <a:off x="2508859" y="2598389"/>
            <a:ext cx="323085" cy="338685"/>
            <a:chOff x="2508859" y="2598389"/>
            <a:chExt cx="323085" cy="338685"/>
          </a:xfrm>
        </p:grpSpPr>
        <p:sp>
          <p:nvSpPr>
            <p:cNvPr id="985" name="Google Shape;985;p29"/>
            <p:cNvSpPr/>
            <p:nvPr/>
          </p:nvSpPr>
          <p:spPr>
            <a:xfrm>
              <a:off x="2508859" y="2598389"/>
              <a:ext cx="323085" cy="338685"/>
            </a:xfrm>
            <a:custGeom>
              <a:rect b="b" l="l" r="r" t="t"/>
              <a:pathLst>
                <a:path extrusionOk="0" h="314325" w="299847">
                  <a:moveTo>
                    <a:pt x="293751" y="37433"/>
                  </a:moveTo>
                  <a:lnTo>
                    <a:pt x="291846" y="35719"/>
                  </a:lnTo>
                  <a:cubicBezTo>
                    <a:pt x="289941" y="34004"/>
                    <a:pt x="287084" y="34195"/>
                    <a:pt x="285369" y="36004"/>
                  </a:cubicBezTo>
                  <a:cubicBezTo>
                    <a:pt x="283655" y="37910"/>
                    <a:pt x="283845" y="40767"/>
                    <a:pt x="285655" y="42481"/>
                  </a:cubicBezTo>
                  <a:lnTo>
                    <a:pt x="287560" y="44196"/>
                  </a:lnTo>
                  <a:cubicBezTo>
                    <a:pt x="289560" y="46006"/>
                    <a:pt x="290703" y="48673"/>
                    <a:pt x="290703" y="51435"/>
                  </a:cubicBezTo>
                  <a:lnTo>
                    <a:pt x="290703" y="223266"/>
                  </a:lnTo>
                  <a:cubicBezTo>
                    <a:pt x="290703" y="226028"/>
                    <a:pt x="289560" y="228600"/>
                    <a:pt x="287465" y="230505"/>
                  </a:cubicBezTo>
                  <a:lnTo>
                    <a:pt x="255079" y="259842"/>
                  </a:lnTo>
                  <a:lnTo>
                    <a:pt x="255079" y="56960"/>
                  </a:lnTo>
                  <a:cubicBezTo>
                    <a:pt x="255079" y="56960"/>
                    <a:pt x="255079" y="56960"/>
                    <a:pt x="255079" y="56960"/>
                  </a:cubicBezTo>
                  <a:lnTo>
                    <a:pt x="255079" y="15049"/>
                  </a:lnTo>
                  <a:lnTo>
                    <a:pt x="269653" y="28194"/>
                  </a:lnTo>
                  <a:cubicBezTo>
                    <a:pt x="271558" y="29909"/>
                    <a:pt x="274415" y="29718"/>
                    <a:pt x="276130" y="27908"/>
                  </a:cubicBezTo>
                  <a:cubicBezTo>
                    <a:pt x="277844" y="26003"/>
                    <a:pt x="277654" y="23146"/>
                    <a:pt x="275844" y="21431"/>
                  </a:cubicBezTo>
                  <a:lnTo>
                    <a:pt x="257746" y="4953"/>
                  </a:lnTo>
                  <a:cubicBezTo>
                    <a:pt x="254222" y="1810"/>
                    <a:pt x="249746" y="0"/>
                    <a:pt x="245078" y="0"/>
                  </a:cubicBezTo>
                  <a:lnTo>
                    <a:pt x="130778" y="0"/>
                  </a:lnTo>
                  <a:cubicBezTo>
                    <a:pt x="126111" y="0"/>
                    <a:pt x="121539" y="1714"/>
                    <a:pt x="118110" y="4858"/>
                  </a:cubicBezTo>
                  <a:lnTo>
                    <a:pt x="82201" y="37433"/>
                  </a:lnTo>
                  <a:cubicBezTo>
                    <a:pt x="78200" y="41053"/>
                    <a:pt x="76010" y="46101"/>
                    <a:pt x="76010" y="51435"/>
                  </a:cubicBezTo>
                  <a:lnTo>
                    <a:pt x="76010" y="78391"/>
                  </a:lnTo>
                  <a:lnTo>
                    <a:pt x="25051" y="78391"/>
                  </a:lnTo>
                  <a:cubicBezTo>
                    <a:pt x="11240" y="78391"/>
                    <a:pt x="0" y="89630"/>
                    <a:pt x="0" y="103441"/>
                  </a:cubicBezTo>
                  <a:lnTo>
                    <a:pt x="0" y="289274"/>
                  </a:lnTo>
                  <a:cubicBezTo>
                    <a:pt x="0" y="303086"/>
                    <a:pt x="11240" y="314325"/>
                    <a:pt x="25051" y="314325"/>
                  </a:cubicBezTo>
                  <a:lnTo>
                    <a:pt x="180975" y="314325"/>
                  </a:lnTo>
                  <a:cubicBezTo>
                    <a:pt x="189833" y="314325"/>
                    <a:pt x="198025" y="309563"/>
                    <a:pt x="202502" y="302038"/>
                  </a:cubicBezTo>
                  <a:cubicBezTo>
                    <a:pt x="203835" y="299847"/>
                    <a:pt x="203073" y="296989"/>
                    <a:pt x="200882" y="295751"/>
                  </a:cubicBezTo>
                  <a:cubicBezTo>
                    <a:pt x="198692" y="294418"/>
                    <a:pt x="195834" y="295180"/>
                    <a:pt x="194596" y="297371"/>
                  </a:cubicBezTo>
                  <a:cubicBezTo>
                    <a:pt x="191738" y="302133"/>
                    <a:pt x="186500" y="305181"/>
                    <a:pt x="180975" y="305181"/>
                  </a:cubicBezTo>
                  <a:lnTo>
                    <a:pt x="25051" y="305181"/>
                  </a:lnTo>
                  <a:cubicBezTo>
                    <a:pt x="16288" y="305181"/>
                    <a:pt x="9239" y="298132"/>
                    <a:pt x="9239" y="289370"/>
                  </a:cubicBezTo>
                  <a:lnTo>
                    <a:pt x="9239" y="103537"/>
                  </a:lnTo>
                  <a:cubicBezTo>
                    <a:pt x="9239" y="94774"/>
                    <a:pt x="16288" y="87725"/>
                    <a:pt x="25051" y="87725"/>
                  </a:cubicBezTo>
                  <a:lnTo>
                    <a:pt x="76010" y="87725"/>
                  </a:lnTo>
                  <a:lnTo>
                    <a:pt x="76010" y="98870"/>
                  </a:lnTo>
                  <a:lnTo>
                    <a:pt x="72200" y="98870"/>
                  </a:lnTo>
                  <a:cubicBezTo>
                    <a:pt x="66961" y="98870"/>
                    <a:pt x="62008" y="100870"/>
                    <a:pt x="58293" y="104680"/>
                  </a:cubicBezTo>
                  <a:cubicBezTo>
                    <a:pt x="54578" y="108395"/>
                    <a:pt x="52483" y="113347"/>
                    <a:pt x="52483" y="118586"/>
                  </a:cubicBezTo>
                  <a:cubicBezTo>
                    <a:pt x="52483" y="129445"/>
                    <a:pt x="61341" y="138303"/>
                    <a:pt x="72200" y="138303"/>
                  </a:cubicBezTo>
                  <a:lnTo>
                    <a:pt x="133731" y="138303"/>
                  </a:lnTo>
                  <a:cubicBezTo>
                    <a:pt x="138970" y="138303"/>
                    <a:pt x="143923" y="136303"/>
                    <a:pt x="147638" y="132493"/>
                  </a:cubicBezTo>
                  <a:cubicBezTo>
                    <a:pt x="151352" y="128778"/>
                    <a:pt x="153448" y="123825"/>
                    <a:pt x="153448" y="118586"/>
                  </a:cubicBezTo>
                  <a:cubicBezTo>
                    <a:pt x="153448" y="107728"/>
                    <a:pt x="144590" y="98870"/>
                    <a:pt x="133731" y="98870"/>
                  </a:cubicBezTo>
                  <a:lnTo>
                    <a:pt x="129921" y="98870"/>
                  </a:lnTo>
                  <a:lnTo>
                    <a:pt x="129921" y="87725"/>
                  </a:lnTo>
                  <a:lnTo>
                    <a:pt x="180880" y="87725"/>
                  </a:lnTo>
                  <a:cubicBezTo>
                    <a:pt x="189643" y="87725"/>
                    <a:pt x="196691" y="94774"/>
                    <a:pt x="196691" y="103537"/>
                  </a:cubicBezTo>
                  <a:lnTo>
                    <a:pt x="196691" y="278606"/>
                  </a:lnTo>
                  <a:cubicBezTo>
                    <a:pt x="196691" y="281178"/>
                    <a:pt x="198787" y="283178"/>
                    <a:pt x="201263" y="283178"/>
                  </a:cubicBezTo>
                  <a:cubicBezTo>
                    <a:pt x="203740" y="283178"/>
                    <a:pt x="205835" y="281083"/>
                    <a:pt x="205835" y="278606"/>
                  </a:cubicBezTo>
                  <a:lnTo>
                    <a:pt x="205835" y="274891"/>
                  </a:lnTo>
                  <a:lnTo>
                    <a:pt x="244983" y="274891"/>
                  </a:lnTo>
                  <a:cubicBezTo>
                    <a:pt x="249650" y="274891"/>
                    <a:pt x="254222" y="273177"/>
                    <a:pt x="257746" y="269938"/>
                  </a:cubicBezTo>
                  <a:lnTo>
                    <a:pt x="293656" y="237363"/>
                  </a:lnTo>
                  <a:cubicBezTo>
                    <a:pt x="297656" y="233744"/>
                    <a:pt x="299847" y="228695"/>
                    <a:pt x="299847" y="223361"/>
                  </a:cubicBezTo>
                  <a:lnTo>
                    <a:pt x="299847" y="51530"/>
                  </a:lnTo>
                  <a:cubicBezTo>
                    <a:pt x="299847" y="46196"/>
                    <a:pt x="297561" y="41053"/>
                    <a:pt x="293656" y="37529"/>
                  </a:cubicBezTo>
                  <a:lnTo>
                    <a:pt x="293656" y="37529"/>
                  </a:lnTo>
                  <a:close/>
                  <a:moveTo>
                    <a:pt x="85058" y="83058"/>
                  </a:moveTo>
                  <a:lnTo>
                    <a:pt x="85058" y="83058"/>
                  </a:lnTo>
                  <a:lnTo>
                    <a:pt x="85058" y="71056"/>
                  </a:lnTo>
                  <a:lnTo>
                    <a:pt x="120587" y="71056"/>
                  </a:lnTo>
                  <a:lnTo>
                    <a:pt x="120587" y="109728"/>
                  </a:lnTo>
                  <a:cubicBezTo>
                    <a:pt x="120587" y="112014"/>
                    <a:pt x="118682" y="113919"/>
                    <a:pt x="116396" y="113919"/>
                  </a:cubicBezTo>
                  <a:lnTo>
                    <a:pt x="89154" y="113919"/>
                  </a:lnTo>
                  <a:cubicBezTo>
                    <a:pt x="86868" y="113919"/>
                    <a:pt x="84963" y="112014"/>
                    <a:pt x="84963" y="109728"/>
                  </a:cubicBezTo>
                  <a:lnTo>
                    <a:pt x="84963" y="83058"/>
                  </a:lnTo>
                  <a:close/>
                  <a:moveTo>
                    <a:pt x="129826" y="45148"/>
                  </a:moveTo>
                  <a:lnTo>
                    <a:pt x="129826" y="13049"/>
                  </a:lnTo>
                  <a:cubicBezTo>
                    <a:pt x="129826" y="10954"/>
                    <a:pt x="131540" y="9239"/>
                    <a:pt x="133636" y="9239"/>
                  </a:cubicBezTo>
                  <a:lnTo>
                    <a:pt x="242126" y="9239"/>
                  </a:lnTo>
                  <a:cubicBezTo>
                    <a:pt x="244221" y="9239"/>
                    <a:pt x="245936" y="10954"/>
                    <a:pt x="245936" y="13049"/>
                  </a:cubicBezTo>
                  <a:lnTo>
                    <a:pt x="245936" y="45148"/>
                  </a:lnTo>
                  <a:cubicBezTo>
                    <a:pt x="244983" y="44863"/>
                    <a:pt x="244030" y="44768"/>
                    <a:pt x="242983" y="44768"/>
                  </a:cubicBezTo>
                  <a:lnTo>
                    <a:pt x="132779" y="44768"/>
                  </a:lnTo>
                  <a:cubicBezTo>
                    <a:pt x="131731" y="44768"/>
                    <a:pt x="130778" y="44863"/>
                    <a:pt x="129826" y="45148"/>
                  </a:cubicBezTo>
                  <a:lnTo>
                    <a:pt x="129826" y="45148"/>
                  </a:lnTo>
                  <a:close/>
                  <a:moveTo>
                    <a:pt x="85058" y="51530"/>
                  </a:moveTo>
                  <a:cubicBezTo>
                    <a:pt x="85058" y="48768"/>
                    <a:pt x="86201" y="46196"/>
                    <a:pt x="88297" y="44291"/>
                  </a:cubicBezTo>
                  <a:lnTo>
                    <a:pt x="120682" y="14954"/>
                  </a:lnTo>
                  <a:lnTo>
                    <a:pt x="120682" y="61817"/>
                  </a:lnTo>
                  <a:cubicBezTo>
                    <a:pt x="120682" y="61817"/>
                    <a:pt x="85154" y="61817"/>
                    <a:pt x="85154" y="61817"/>
                  </a:cubicBezTo>
                  <a:lnTo>
                    <a:pt x="85154" y="51435"/>
                  </a:lnTo>
                  <a:close/>
                  <a:moveTo>
                    <a:pt x="133636" y="108013"/>
                  </a:moveTo>
                  <a:cubicBezTo>
                    <a:pt x="139446" y="108013"/>
                    <a:pt x="144113" y="112681"/>
                    <a:pt x="144113" y="118491"/>
                  </a:cubicBezTo>
                  <a:cubicBezTo>
                    <a:pt x="144113" y="121253"/>
                    <a:pt x="143066" y="123920"/>
                    <a:pt x="141065" y="125921"/>
                  </a:cubicBezTo>
                  <a:cubicBezTo>
                    <a:pt x="139065" y="127921"/>
                    <a:pt x="136398" y="128969"/>
                    <a:pt x="133636" y="128969"/>
                  </a:cubicBezTo>
                  <a:lnTo>
                    <a:pt x="72104" y="128969"/>
                  </a:lnTo>
                  <a:cubicBezTo>
                    <a:pt x="66294" y="128969"/>
                    <a:pt x="61627" y="124301"/>
                    <a:pt x="61627" y="118491"/>
                  </a:cubicBezTo>
                  <a:cubicBezTo>
                    <a:pt x="61627" y="115729"/>
                    <a:pt x="62675" y="113062"/>
                    <a:pt x="64675" y="111062"/>
                  </a:cubicBezTo>
                  <a:cubicBezTo>
                    <a:pt x="66675" y="109061"/>
                    <a:pt x="69247" y="108013"/>
                    <a:pt x="72104" y="108013"/>
                  </a:cubicBezTo>
                  <a:lnTo>
                    <a:pt x="75914" y="108013"/>
                  </a:lnTo>
                  <a:lnTo>
                    <a:pt x="75914" y="109728"/>
                  </a:lnTo>
                  <a:cubicBezTo>
                    <a:pt x="75914" y="117062"/>
                    <a:pt x="81915" y="123063"/>
                    <a:pt x="89249" y="123063"/>
                  </a:cubicBezTo>
                  <a:lnTo>
                    <a:pt x="116491" y="123063"/>
                  </a:lnTo>
                  <a:cubicBezTo>
                    <a:pt x="123825" y="123063"/>
                    <a:pt x="129826" y="117062"/>
                    <a:pt x="129826" y="109728"/>
                  </a:cubicBezTo>
                  <a:lnTo>
                    <a:pt x="129826" y="108013"/>
                  </a:lnTo>
                  <a:lnTo>
                    <a:pt x="133636" y="108013"/>
                  </a:lnTo>
                  <a:close/>
                  <a:moveTo>
                    <a:pt x="180880" y="78486"/>
                  </a:moveTo>
                  <a:lnTo>
                    <a:pt x="129921" y="78486"/>
                  </a:lnTo>
                  <a:lnTo>
                    <a:pt x="129921" y="56960"/>
                  </a:lnTo>
                  <a:cubicBezTo>
                    <a:pt x="129921" y="55340"/>
                    <a:pt x="131254" y="54007"/>
                    <a:pt x="132874" y="54007"/>
                  </a:cubicBezTo>
                  <a:lnTo>
                    <a:pt x="243078" y="54007"/>
                  </a:lnTo>
                  <a:cubicBezTo>
                    <a:pt x="244697" y="54007"/>
                    <a:pt x="246031" y="55340"/>
                    <a:pt x="246031" y="56960"/>
                  </a:cubicBezTo>
                  <a:lnTo>
                    <a:pt x="246031" y="218027"/>
                  </a:lnTo>
                  <a:cubicBezTo>
                    <a:pt x="246031" y="219646"/>
                    <a:pt x="244697" y="220980"/>
                    <a:pt x="243078" y="220980"/>
                  </a:cubicBezTo>
                  <a:lnTo>
                    <a:pt x="205930" y="220980"/>
                  </a:lnTo>
                  <a:lnTo>
                    <a:pt x="205930" y="103537"/>
                  </a:lnTo>
                  <a:cubicBezTo>
                    <a:pt x="205930" y="89726"/>
                    <a:pt x="194691" y="78486"/>
                    <a:pt x="180880" y="78486"/>
                  </a:cubicBezTo>
                  <a:lnTo>
                    <a:pt x="180880" y="78486"/>
                  </a:lnTo>
                  <a:close/>
                  <a:moveTo>
                    <a:pt x="205835" y="230124"/>
                  </a:moveTo>
                  <a:lnTo>
                    <a:pt x="242983" y="230124"/>
                  </a:lnTo>
                  <a:cubicBezTo>
                    <a:pt x="244030" y="230124"/>
                    <a:pt x="244983" y="230029"/>
                    <a:pt x="245936" y="229743"/>
                  </a:cubicBezTo>
                  <a:lnTo>
                    <a:pt x="245936" y="261842"/>
                  </a:lnTo>
                  <a:cubicBezTo>
                    <a:pt x="245936" y="263938"/>
                    <a:pt x="244221" y="265652"/>
                    <a:pt x="242126" y="265652"/>
                  </a:cubicBezTo>
                  <a:lnTo>
                    <a:pt x="205835" y="265652"/>
                  </a:lnTo>
                  <a:cubicBezTo>
                    <a:pt x="205835" y="265652"/>
                    <a:pt x="205835" y="230124"/>
                    <a:pt x="205835" y="230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9"/>
            <p:cNvSpPr/>
            <p:nvPr/>
          </p:nvSpPr>
          <p:spPr>
            <a:xfrm>
              <a:off x="2537201" y="2760430"/>
              <a:ext cx="96062" cy="104787"/>
            </a:xfrm>
            <a:custGeom>
              <a:rect b="b" l="l" r="r" t="t"/>
              <a:pathLst>
                <a:path extrusionOk="0" h="97250" w="89153">
                  <a:moveTo>
                    <a:pt x="13240" y="9144"/>
                  </a:moveTo>
                  <a:lnTo>
                    <a:pt x="19907" y="9144"/>
                  </a:lnTo>
                  <a:cubicBezTo>
                    <a:pt x="22479" y="9144"/>
                    <a:pt x="24479" y="7048"/>
                    <a:pt x="24479" y="4572"/>
                  </a:cubicBezTo>
                  <a:cubicBezTo>
                    <a:pt x="24479" y="2096"/>
                    <a:pt x="22384" y="0"/>
                    <a:pt x="19907" y="0"/>
                  </a:cubicBezTo>
                  <a:lnTo>
                    <a:pt x="13240" y="0"/>
                  </a:lnTo>
                  <a:cubicBezTo>
                    <a:pt x="5905" y="0"/>
                    <a:pt x="0" y="5905"/>
                    <a:pt x="0" y="13240"/>
                  </a:cubicBezTo>
                  <a:lnTo>
                    <a:pt x="0" y="84011"/>
                  </a:lnTo>
                  <a:cubicBezTo>
                    <a:pt x="0" y="91345"/>
                    <a:pt x="5905" y="97250"/>
                    <a:pt x="13240" y="97250"/>
                  </a:cubicBezTo>
                  <a:lnTo>
                    <a:pt x="75914" y="97250"/>
                  </a:lnTo>
                  <a:cubicBezTo>
                    <a:pt x="83248" y="97250"/>
                    <a:pt x="89154" y="91345"/>
                    <a:pt x="89154" y="84011"/>
                  </a:cubicBezTo>
                  <a:lnTo>
                    <a:pt x="89154" y="13240"/>
                  </a:lnTo>
                  <a:cubicBezTo>
                    <a:pt x="89154" y="5905"/>
                    <a:pt x="83248" y="0"/>
                    <a:pt x="75914" y="0"/>
                  </a:cubicBezTo>
                  <a:lnTo>
                    <a:pt x="41434" y="0"/>
                  </a:lnTo>
                  <a:cubicBezTo>
                    <a:pt x="38862" y="0"/>
                    <a:pt x="36862" y="2096"/>
                    <a:pt x="36862" y="4572"/>
                  </a:cubicBezTo>
                  <a:cubicBezTo>
                    <a:pt x="36862" y="7048"/>
                    <a:pt x="38957" y="9144"/>
                    <a:pt x="41434" y="9144"/>
                  </a:cubicBezTo>
                  <a:lnTo>
                    <a:pt x="75914" y="9144"/>
                  </a:lnTo>
                  <a:cubicBezTo>
                    <a:pt x="78105" y="9144"/>
                    <a:pt x="79915" y="10954"/>
                    <a:pt x="79915" y="13145"/>
                  </a:cubicBezTo>
                  <a:lnTo>
                    <a:pt x="79915" y="83915"/>
                  </a:lnTo>
                  <a:cubicBezTo>
                    <a:pt x="79915" y="86106"/>
                    <a:pt x="78105" y="87916"/>
                    <a:pt x="75914" y="87916"/>
                  </a:cubicBezTo>
                  <a:lnTo>
                    <a:pt x="71056" y="87916"/>
                  </a:lnTo>
                  <a:cubicBezTo>
                    <a:pt x="69723" y="80391"/>
                    <a:pt x="65341" y="74009"/>
                    <a:pt x="59150" y="70009"/>
                  </a:cubicBezTo>
                  <a:cubicBezTo>
                    <a:pt x="64961" y="65627"/>
                    <a:pt x="68675" y="58674"/>
                    <a:pt x="68675" y="50863"/>
                  </a:cubicBezTo>
                  <a:cubicBezTo>
                    <a:pt x="68675" y="50006"/>
                    <a:pt x="68675" y="49149"/>
                    <a:pt x="68580" y="48292"/>
                  </a:cubicBezTo>
                  <a:lnTo>
                    <a:pt x="73628" y="48292"/>
                  </a:lnTo>
                  <a:cubicBezTo>
                    <a:pt x="76200" y="48292"/>
                    <a:pt x="78200" y="46196"/>
                    <a:pt x="78200" y="43720"/>
                  </a:cubicBezTo>
                  <a:cubicBezTo>
                    <a:pt x="78200" y="41243"/>
                    <a:pt x="76105" y="39148"/>
                    <a:pt x="73628" y="39148"/>
                  </a:cubicBezTo>
                  <a:lnTo>
                    <a:pt x="68675" y="39148"/>
                  </a:lnTo>
                  <a:lnTo>
                    <a:pt x="68675" y="25146"/>
                  </a:lnTo>
                  <a:cubicBezTo>
                    <a:pt x="68675" y="17240"/>
                    <a:pt x="62198" y="10859"/>
                    <a:pt x="54293" y="10859"/>
                  </a:cubicBezTo>
                  <a:cubicBezTo>
                    <a:pt x="50578" y="10859"/>
                    <a:pt x="47149" y="12287"/>
                    <a:pt x="44577" y="14669"/>
                  </a:cubicBezTo>
                  <a:cubicBezTo>
                    <a:pt x="42005" y="12287"/>
                    <a:pt x="38576" y="10859"/>
                    <a:pt x="34862" y="10859"/>
                  </a:cubicBezTo>
                  <a:cubicBezTo>
                    <a:pt x="26956" y="10859"/>
                    <a:pt x="20479" y="17336"/>
                    <a:pt x="20479" y="25146"/>
                  </a:cubicBezTo>
                  <a:lnTo>
                    <a:pt x="20479" y="39148"/>
                  </a:lnTo>
                  <a:lnTo>
                    <a:pt x="15526" y="39148"/>
                  </a:lnTo>
                  <a:cubicBezTo>
                    <a:pt x="12954" y="39148"/>
                    <a:pt x="10954" y="41243"/>
                    <a:pt x="10954" y="43720"/>
                  </a:cubicBezTo>
                  <a:cubicBezTo>
                    <a:pt x="10954" y="46196"/>
                    <a:pt x="13049" y="48292"/>
                    <a:pt x="15526" y="48292"/>
                  </a:cubicBezTo>
                  <a:lnTo>
                    <a:pt x="20574" y="48292"/>
                  </a:lnTo>
                  <a:cubicBezTo>
                    <a:pt x="20574" y="49149"/>
                    <a:pt x="20479" y="50006"/>
                    <a:pt x="20479" y="50863"/>
                  </a:cubicBezTo>
                  <a:cubicBezTo>
                    <a:pt x="20479" y="58674"/>
                    <a:pt x="24194" y="65627"/>
                    <a:pt x="30004" y="70009"/>
                  </a:cubicBezTo>
                  <a:cubicBezTo>
                    <a:pt x="23813" y="74009"/>
                    <a:pt x="19431" y="80486"/>
                    <a:pt x="18097" y="87916"/>
                  </a:cubicBezTo>
                  <a:lnTo>
                    <a:pt x="13240" y="87916"/>
                  </a:lnTo>
                  <a:cubicBezTo>
                    <a:pt x="11049" y="87916"/>
                    <a:pt x="9239" y="86106"/>
                    <a:pt x="9239" y="83915"/>
                  </a:cubicBezTo>
                  <a:lnTo>
                    <a:pt x="9239" y="13145"/>
                  </a:lnTo>
                  <a:cubicBezTo>
                    <a:pt x="9239" y="10954"/>
                    <a:pt x="11049" y="9144"/>
                    <a:pt x="13240" y="9144"/>
                  </a:cubicBezTo>
                  <a:lnTo>
                    <a:pt x="13240" y="9144"/>
                  </a:lnTo>
                  <a:close/>
                  <a:moveTo>
                    <a:pt x="29718" y="25241"/>
                  </a:moveTo>
                  <a:cubicBezTo>
                    <a:pt x="29718" y="22384"/>
                    <a:pt x="32004" y="20098"/>
                    <a:pt x="34862" y="20098"/>
                  </a:cubicBezTo>
                  <a:cubicBezTo>
                    <a:pt x="37719" y="20098"/>
                    <a:pt x="40005" y="22384"/>
                    <a:pt x="40005" y="25241"/>
                  </a:cubicBezTo>
                  <a:cubicBezTo>
                    <a:pt x="40005" y="27813"/>
                    <a:pt x="42101" y="29813"/>
                    <a:pt x="44577" y="29813"/>
                  </a:cubicBezTo>
                  <a:cubicBezTo>
                    <a:pt x="47054" y="29813"/>
                    <a:pt x="49149" y="27718"/>
                    <a:pt x="49149" y="25241"/>
                  </a:cubicBezTo>
                  <a:cubicBezTo>
                    <a:pt x="49149" y="22384"/>
                    <a:pt x="51435" y="20098"/>
                    <a:pt x="54293" y="20098"/>
                  </a:cubicBezTo>
                  <a:cubicBezTo>
                    <a:pt x="57150" y="20098"/>
                    <a:pt x="59436" y="22384"/>
                    <a:pt x="59436" y="25241"/>
                  </a:cubicBezTo>
                  <a:lnTo>
                    <a:pt x="59436" y="39243"/>
                  </a:lnTo>
                  <a:lnTo>
                    <a:pt x="29718" y="39243"/>
                  </a:lnTo>
                  <a:lnTo>
                    <a:pt x="29718" y="25241"/>
                  </a:lnTo>
                  <a:close/>
                  <a:moveTo>
                    <a:pt x="29718" y="50863"/>
                  </a:moveTo>
                  <a:cubicBezTo>
                    <a:pt x="29718" y="50006"/>
                    <a:pt x="29718" y="49149"/>
                    <a:pt x="29909" y="48292"/>
                  </a:cubicBezTo>
                  <a:lnTo>
                    <a:pt x="59150" y="48292"/>
                  </a:lnTo>
                  <a:cubicBezTo>
                    <a:pt x="59341" y="49149"/>
                    <a:pt x="59341" y="50006"/>
                    <a:pt x="59341" y="50863"/>
                  </a:cubicBezTo>
                  <a:cubicBezTo>
                    <a:pt x="59341" y="59055"/>
                    <a:pt x="52673" y="65722"/>
                    <a:pt x="44482" y="65722"/>
                  </a:cubicBezTo>
                  <a:lnTo>
                    <a:pt x="44482" y="65722"/>
                  </a:lnTo>
                  <a:cubicBezTo>
                    <a:pt x="36290" y="65722"/>
                    <a:pt x="29623" y="59055"/>
                    <a:pt x="29623" y="50863"/>
                  </a:cubicBezTo>
                  <a:lnTo>
                    <a:pt x="29623" y="50863"/>
                  </a:lnTo>
                  <a:close/>
                  <a:moveTo>
                    <a:pt x="44482" y="74962"/>
                  </a:moveTo>
                  <a:lnTo>
                    <a:pt x="44482" y="74962"/>
                  </a:lnTo>
                  <a:cubicBezTo>
                    <a:pt x="52578" y="74962"/>
                    <a:pt x="59436" y="80486"/>
                    <a:pt x="61436" y="88011"/>
                  </a:cubicBezTo>
                  <a:lnTo>
                    <a:pt x="27432" y="88011"/>
                  </a:lnTo>
                  <a:cubicBezTo>
                    <a:pt x="29432" y="80486"/>
                    <a:pt x="36290" y="74962"/>
                    <a:pt x="44387" y="74962"/>
                  </a:cubicBezTo>
                  <a:lnTo>
                    <a:pt x="44387" y="74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9"/>
            <p:cNvSpPr/>
            <p:nvPr/>
          </p:nvSpPr>
          <p:spPr>
            <a:xfrm>
              <a:off x="2645536" y="2760430"/>
              <a:ext cx="59526" cy="9852"/>
            </a:xfrm>
            <a:custGeom>
              <a:rect b="b" l="l" r="r" t="t"/>
              <a:pathLst>
                <a:path extrusionOk="0" h="9143" w="55245">
                  <a:moveTo>
                    <a:pt x="50673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50673" y="9144"/>
                  </a:lnTo>
                  <a:cubicBezTo>
                    <a:pt x="53245" y="9144"/>
                    <a:pt x="55245" y="7048"/>
                    <a:pt x="55245" y="4572"/>
                  </a:cubicBezTo>
                  <a:cubicBezTo>
                    <a:pt x="55245" y="2096"/>
                    <a:pt x="53150" y="0"/>
                    <a:pt x="50673" y="0"/>
                  </a:cubicBezTo>
                  <a:lnTo>
                    <a:pt x="506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29"/>
            <p:cNvSpPr/>
            <p:nvPr/>
          </p:nvSpPr>
          <p:spPr>
            <a:xfrm>
              <a:off x="2645536" y="2783329"/>
              <a:ext cx="59526" cy="9852"/>
            </a:xfrm>
            <a:custGeom>
              <a:rect b="b" l="l" r="r" t="t"/>
              <a:pathLst>
                <a:path extrusionOk="0" h="9143" w="55245">
                  <a:moveTo>
                    <a:pt x="50673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50673" y="9144"/>
                  </a:lnTo>
                  <a:cubicBezTo>
                    <a:pt x="53245" y="9144"/>
                    <a:pt x="55245" y="7048"/>
                    <a:pt x="55245" y="4572"/>
                  </a:cubicBezTo>
                  <a:cubicBezTo>
                    <a:pt x="55245" y="2096"/>
                    <a:pt x="53150" y="0"/>
                    <a:pt x="50673" y="0"/>
                  </a:cubicBezTo>
                  <a:lnTo>
                    <a:pt x="506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29"/>
            <p:cNvSpPr/>
            <p:nvPr/>
          </p:nvSpPr>
          <p:spPr>
            <a:xfrm>
              <a:off x="2645536" y="2806331"/>
              <a:ext cx="59526" cy="9852"/>
            </a:xfrm>
            <a:custGeom>
              <a:rect b="b" l="l" r="r" t="t"/>
              <a:pathLst>
                <a:path extrusionOk="0" h="9143" w="55245">
                  <a:moveTo>
                    <a:pt x="50673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50673" y="9144"/>
                  </a:lnTo>
                  <a:cubicBezTo>
                    <a:pt x="53245" y="9144"/>
                    <a:pt x="55245" y="7048"/>
                    <a:pt x="55245" y="4572"/>
                  </a:cubicBezTo>
                  <a:cubicBezTo>
                    <a:pt x="55245" y="2096"/>
                    <a:pt x="53150" y="0"/>
                    <a:pt x="50673" y="0"/>
                  </a:cubicBezTo>
                  <a:lnTo>
                    <a:pt x="506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9"/>
            <p:cNvSpPr/>
            <p:nvPr/>
          </p:nvSpPr>
          <p:spPr>
            <a:xfrm>
              <a:off x="2537304" y="2878519"/>
              <a:ext cx="167802" cy="9852"/>
            </a:xfrm>
            <a:custGeom>
              <a:rect b="b" l="l" r="r" t="t"/>
              <a:pathLst>
                <a:path extrusionOk="0" h="9143" w="155733">
                  <a:moveTo>
                    <a:pt x="155734" y="4572"/>
                  </a:moveTo>
                  <a:cubicBezTo>
                    <a:pt x="155734" y="2000"/>
                    <a:pt x="153638" y="0"/>
                    <a:pt x="151162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151162" y="9144"/>
                  </a:lnTo>
                  <a:cubicBezTo>
                    <a:pt x="153733" y="9144"/>
                    <a:pt x="155734" y="7048"/>
                    <a:pt x="155734" y="4572"/>
                  </a:cubicBezTo>
                  <a:lnTo>
                    <a:pt x="155734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9"/>
            <p:cNvSpPr/>
            <p:nvPr/>
          </p:nvSpPr>
          <p:spPr>
            <a:xfrm>
              <a:off x="2568213" y="2901521"/>
              <a:ext cx="105916" cy="9853"/>
            </a:xfrm>
            <a:custGeom>
              <a:rect b="b" l="l" r="r" t="t"/>
              <a:pathLst>
                <a:path extrusionOk="0" h="9144" w="98298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93726" y="9144"/>
                  </a:lnTo>
                  <a:cubicBezTo>
                    <a:pt x="96298" y="9144"/>
                    <a:pt x="98298" y="7049"/>
                    <a:pt x="98298" y="4572"/>
                  </a:cubicBezTo>
                  <a:cubicBezTo>
                    <a:pt x="98298" y="2096"/>
                    <a:pt x="96203" y="0"/>
                    <a:pt x="93726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2" name="Google Shape;992;p29"/>
          <p:cNvSpPr/>
          <p:nvPr/>
        </p:nvSpPr>
        <p:spPr>
          <a:xfrm>
            <a:off x="4105569" y="2599107"/>
            <a:ext cx="338440" cy="311076"/>
          </a:xfrm>
          <a:custGeom>
            <a:rect b="b" l="l" r="r" t="t"/>
            <a:pathLst>
              <a:path extrusionOk="0" h="288702" w="314097">
                <a:moveTo>
                  <a:pt x="313925" y="136398"/>
                </a:moveTo>
                <a:cubicBezTo>
                  <a:pt x="310496" y="111919"/>
                  <a:pt x="301162" y="88201"/>
                  <a:pt x="287065" y="67913"/>
                </a:cubicBezTo>
                <a:cubicBezTo>
                  <a:pt x="272492" y="47054"/>
                  <a:pt x="252870" y="29718"/>
                  <a:pt x="230201" y="17907"/>
                </a:cubicBezTo>
                <a:cubicBezTo>
                  <a:pt x="225343" y="15430"/>
                  <a:pt x="220294" y="13049"/>
                  <a:pt x="215151" y="11049"/>
                </a:cubicBezTo>
                <a:cubicBezTo>
                  <a:pt x="212770" y="10096"/>
                  <a:pt x="210103" y="11239"/>
                  <a:pt x="209150" y="13621"/>
                </a:cubicBezTo>
                <a:cubicBezTo>
                  <a:pt x="208198" y="16002"/>
                  <a:pt x="209341" y="18669"/>
                  <a:pt x="211722" y="19621"/>
                </a:cubicBezTo>
                <a:cubicBezTo>
                  <a:pt x="216580" y="21526"/>
                  <a:pt x="221342" y="23717"/>
                  <a:pt x="225914" y="26098"/>
                </a:cubicBezTo>
                <a:cubicBezTo>
                  <a:pt x="247250" y="37243"/>
                  <a:pt x="265824" y="53530"/>
                  <a:pt x="279540" y="73247"/>
                </a:cubicBezTo>
                <a:cubicBezTo>
                  <a:pt x="292875" y="92392"/>
                  <a:pt x="301638" y="114681"/>
                  <a:pt x="304877" y="137827"/>
                </a:cubicBezTo>
                <a:cubicBezTo>
                  <a:pt x="305258" y="140208"/>
                  <a:pt x="304591" y="142589"/>
                  <a:pt x="303162" y="144494"/>
                </a:cubicBezTo>
                <a:cubicBezTo>
                  <a:pt x="301733" y="146399"/>
                  <a:pt x="299638" y="147638"/>
                  <a:pt x="297257" y="148018"/>
                </a:cubicBezTo>
                <a:cubicBezTo>
                  <a:pt x="296876" y="148018"/>
                  <a:pt x="296399" y="148018"/>
                  <a:pt x="296018" y="148018"/>
                </a:cubicBezTo>
                <a:cubicBezTo>
                  <a:pt x="291637" y="148018"/>
                  <a:pt x="287827" y="144685"/>
                  <a:pt x="287160" y="140303"/>
                </a:cubicBezTo>
                <a:cubicBezTo>
                  <a:pt x="281255" y="98298"/>
                  <a:pt x="255251" y="61627"/>
                  <a:pt x="217723" y="42005"/>
                </a:cubicBezTo>
                <a:cubicBezTo>
                  <a:pt x="199054" y="32290"/>
                  <a:pt x="178099" y="27146"/>
                  <a:pt x="157049" y="27146"/>
                </a:cubicBezTo>
                <a:cubicBezTo>
                  <a:pt x="135998" y="27146"/>
                  <a:pt x="115043" y="32290"/>
                  <a:pt x="96374" y="42005"/>
                </a:cubicBezTo>
                <a:cubicBezTo>
                  <a:pt x="58846" y="61531"/>
                  <a:pt x="32843" y="98298"/>
                  <a:pt x="26937" y="140303"/>
                </a:cubicBezTo>
                <a:cubicBezTo>
                  <a:pt x="26270" y="145161"/>
                  <a:pt x="21698" y="148590"/>
                  <a:pt x="16841" y="147923"/>
                </a:cubicBezTo>
                <a:cubicBezTo>
                  <a:pt x="14459" y="147542"/>
                  <a:pt x="12364" y="146304"/>
                  <a:pt x="10935" y="144399"/>
                </a:cubicBezTo>
                <a:cubicBezTo>
                  <a:pt x="9506" y="142494"/>
                  <a:pt x="8935" y="140113"/>
                  <a:pt x="9221" y="137731"/>
                </a:cubicBezTo>
                <a:cubicBezTo>
                  <a:pt x="12459" y="114681"/>
                  <a:pt x="21222" y="92297"/>
                  <a:pt x="34557" y="73152"/>
                </a:cubicBezTo>
                <a:cubicBezTo>
                  <a:pt x="48273" y="53435"/>
                  <a:pt x="66752" y="37147"/>
                  <a:pt x="88183" y="26098"/>
                </a:cubicBezTo>
                <a:cubicBezTo>
                  <a:pt x="109424" y="15049"/>
                  <a:pt x="133236" y="9239"/>
                  <a:pt x="157144" y="9239"/>
                </a:cubicBezTo>
                <a:cubicBezTo>
                  <a:pt x="168860" y="9239"/>
                  <a:pt x="180671" y="10668"/>
                  <a:pt x="192196" y="13430"/>
                </a:cubicBezTo>
                <a:cubicBezTo>
                  <a:pt x="194672" y="14002"/>
                  <a:pt x="197149" y="12478"/>
                  <a:pt x="197720" y="10001"/>
                </a:cubicBezTo>
                <a:cubicBezTo>
                  <a:pt x="198292" y="7525"/>
                  <a:pt x="196768" y="5048"/>
                  <a:pt x="194291" y="4477"/>
                </a:cubicBezTo>
                <a:cubicBezTo>
                  <a:pt x="182099" y="1524"/>
                  <a:pt x="169526" y="0"/>
                  <a:pt x="157049" y="0"/>
                </a:cubicBezTo>
                <a:cubicBezTo>
                  <a:pt x="131712" y="0"/>
                  <a:pt x="106376" y="6191"/>
                  <a:pt x="83897" y="17907"/>
                </a:cubicBezTo>
                <a:cubicBezTo>
                  <a:pt x="61227" y="29718"/>
                  <a:pt x="41510" y="47054"/>
                  <a:pt x="27032" y="67913"/>
                </a:cubicBezTo>
                <a:cubicBezTo>
                  <a:pt x="12935" y="88201"/>
                  <a:pt x="3601" y="111919"/>
                  <a:pt x="172" y="136398"/>
                </a:cubicBezTo>
                <a:cubicBezTo>
                  <a:pt x="-590" y="142018"/>
                  <a:pt x="1219" y="147352"/>
                  <a:pt x="4839" y="151257"/>
                </a:cubicBezTo>
                <a:cubicBezTo>
                  <a:pt x="3791" y="173736"/>
                  <a:pt x="7792" y="196501"/>
                  <a:pt x="16460" y="217265"/>
                </a:cubicBezTo>
                <a:lnTo>
                  <a:pt x="18746" y="222695"/>
                </a:lnTo>
                <a:cubicBezTo>
                  <a:pt x="17698" y="226219"/>
                  <a:pt x="17793" y="230029"/>
                  <a:pt x="19127" y="233648"/>
                </a:cubicBezTo>
                <a:lnTo>
                  <a:pt x="29223" y="261461"/>
                </a:lnTo>
                <a:cubicBezTo>
                  <a:pt x="31795" y="268510"/>
                  <a:pt x="38462" y="273082"/>
                  <a:pt x="45797" y="273082"/>
                </a:cubicBezTo>
                <a:cubicBezTo>
                  <a:pt x="46273" y="273082"/>
                  <a:pt x="46844" y="273082"/>
                  <a:pt x="47321" y="273082"/>
                </a:cubicBezTo>
                <a:lnTo>
                  <a:pt x="64942" y="271558"/>
                </a:lnTo>
                <a:cubicBezTo>
                  <a:pt x="68085" y="277749"/>
                  <a:pt x="73133" y="282702"/>
                  <a:pt x="79515" y="285750"/>
                </a:cubicBezTo>
                <a:cubicBezTo>
                  <a:pt x="83706" y="287655"/>
                  <a:pt x="88088" y="288703"/>
                  <a:pt x="92564" y="288703"/>
                </a:cubicBezTo>
                <a:cubicBezTo>
                  <a:pt x="96089" y="288703"/>
                  <a:pt x="99708" y="288036"/>
                  <a:pt x="103137" y="286798"/>
                </a:cubicBezTo>
                <a:cubicBezTo>
                  <a:pt x="110948" y="283940"/>
                  <a:pt x="117139" y="278321"/>
                  <a:pt x="120568" y="270796"/>
                </a:cubicBezTo>
                <a:cubicBezTo>
                  <a:pt x="124092" y="263271"/>
                  <a:pt x="124473" y="254889"/>
                  <a:pt x="121616" y="247174"/>
                </a:cubicBezTo>
                <a:lnTo>
                  <a:pt x="99137" y="185452"/>
                </a:lnTo>
                <a:cubicBezTo>
                  <a:pt x="94755" y="173260"/>
                  <a:pt x="83039" y="165068"/>
                  <a:pt x="70085" y="165068"/>
                </a:cubicBezTo>
                <a:cubicBezTo>
                  <a:pt x="66466" y="165068"/>
                  <a:pt x="62942" y="165735"/>
                  <a:pt x="59513" y="166973"/>
                </a:cubicBezTo>
                <a:cubicBezTo>
                  <a:pt x="57131" y="167830"/>
                  <a:pt x="55893" y="170497"/>
                  <a:pt x="56750" y="172879"/>
                </a:cubicBezTo>
                <a:cubicBezTo>
                  <a:pt x="57608" y="175260"/>
                  <a:pt x="60275" y="176498"/>
                  <a:pt x="62656" y="175641"/>
                </a:cubicBezTo>
                <a:cubicBezTo>
                  <a:pt x="65037" y="174784"/>
                  <a:pt x="67514" y="174307"/>
                  <a:pt x="70085" y="174307"/>
                </a:cubicBezTo>
                <a:cubicBezTo>
                  <a:pt x="79229" y="174307"/>
                  <a:pt x="87421" y="180022"/>
                  <a:pt x="90469" y="188595"/>
                </a:cubicBezTo>
                <a:lnTo>
                  <a:pt x="112948" y="250317"/>
                </a:lnTo>
                <a:cubicBezTo>
                  <a:pt x="114948" y="255746"/>
                  <a:pt x="114662" y="261652"/>
                  <a:pt x="112186" y="266890"/>
                </a:cubicBezTo>
                <a:cubicBezTo>
                  <a:pt x="109709" y="272129"/>
                  <a:pt x="105423" y="276130"/>
                  <a:pt x="99899" y="278130"/>
                </a:cubicBezTo>
                <a:cubicBezTo>
                  <a:pt x="94469" y="280130"/>
                  <a:pt x="88564" y="279845"/>
                  <a:pt x="83325" y="277368"/>
                </a:cubicBezTo>
                <a:cubicBezTo>
                  <a:pt x="78086" y="274891"/>
                  <a:pt x="74086" y="270605"/>
                  <a:pt x="72086" y="265081"/>
                </a:cubicBezTo>
                <a:lnTo>
                  <a:pt x="49607" y="203359"/>
                </a:lnTo>
                <a:cubicBezTo>
                  <a:pt x="47702" y="198025"/>
                  <a:pt x="47892" y="192310"/>
                  <a:pt x="50178" y="187166"/>
                </a:cubicBezTo>
                <a:cubicBezTo>
                  <a:pt x="51226" y="184880"/>
                  <a:pt x="50178" y="182118"/>
                  <a:pt x="47797" y="181070"/>
                </a:cubicBezTo>
                <a:cubicBezTo>
                  <a:pt x="45511" y="180022"/>
                  <a:pt x="42749" y="181070"/>
                  <a:pt x="41701" y="183451"/>
                </a:cubicBezTo>
                <a:cubicBezTo>
                  <a:pt x="38939" y="189738"/>
                  <a:pt x="38272" y="196596"/>
                  <a:pt x="39891" y="203168"/>
                </a:cubicBezTo>
                <a:lnTo>
                  <a:pt x="37415" y="204883"/>
                </a:lnTo>
                <a:cubicBezTo>
                  <a:pt x="31128" y="188595"/>
                  <a:pt x="28175" y="170974"/>
                  <a:pt x="28842" y="153638"/>
                </a:cubicBezTo>
                <a:cubicBezTo>
                  <a:pt x="32557" y="150876"/>
                  <a:pt x="35224" y="146590"/>
                  <a:pt x="35986" y="141637"/>
                </a:cubicBezTo>
                <a:cubicBezTo>
                  <a:pt x="41510" y="102584"/>
                  <a:pt x="65609" y="68485"/>
                  <a:pt x="100565" y="50292"/>
                </a:cubicBezTo>
                <a:cubicBezTo>
                  <a:pt x="117901" y="41243"/>
                  <a:pt x="137427" y="36481"/>
                  <a:pt x="156953" y="36481"/>
                </a:cubicBezTo>
                <a:cubicBezTo>
                  <a:pt x="176480" y="36481"/>
                  <a:pt x="196006" y="41243"/>
                  <a:pt x="213341" y="50292"/>
                </a:cubicBezTo>
                <a:cubicBezTo>
                  <a:pt x="248298" y="68485"/>
                  <a:pt x="272396" y="102679"/>
                  <a:pt x="277921" y="141637"/>
                </a:cubicBezTo>
                <a:cubicBezTo>
                  <a:pt x="278588" y="146590"/>
                  <a:pt x="281255" y="150781"/>
                  <a:pt x="285065" y="153638"/>
                </a:cubicBezTo>
                <a:cubicBezTo>
                  <a:pt x="285731" y="170974"/>
                  <a:pt x="282779" y="188595"/>
                  <a:pt x="276492" y="204883"/>
                </a:cubicBezTo>
                <a:lnTo>
                  <a:pt x="274016" y="203168"/>
                </a:lnTo>
                <a:cubicBezTo>
                  <a:pt x="275635" y="196405"/>
                  <a:pt x="274968" y="189357"/>
                  <a:pt x="271920" y="182975"/>
                </a:cubicBezTo>
                <a:cubicBezTo>
                  <a:pt x="268396" y="175450"/>
                  <a:pt x="262205" y="169831"/>
                  <a:pt x="254489" y="166973"/>
                </a:cubicBezTo>
                <a:cubicBezTo>
                  <a:pt x="246679" y="164116"/>
                  <a:pt x="238297" y="164497"/>
                  <a:pt x="230867" y="168021"/>
                </a:cubicBezTo>
                <a:cubicBezTo>
                  <a:pt x="223343" y="171545"/>
                  <a:pt x="217723" y="177737"/>
                  <a:pt x="214865" y="185452"/>
                </a:cubicBezTo>
                <a:lnTo>
                  <a:pt x="192386" y="247174"/>
                </a:lnTo>
                <a:cubicBezTo>
                  <a:pt x="189529" y="254984"/>
                  <a:pt x="189910" y="263366"/>
                  <a:pt x="193434" y="270796"/>
                </a:cubicBezTo>
                <a:cubicBezTo>
                  <a:pt x="196958" y="278321"/>
                  <a:pt x="203150" y="283940"/>
                  <a:pt x="210865" y="286798"/>
                </a:cubicBezTo>
                <a:cubicBezTo>
                  <a:pt x="214389" y="288036"/>
                  <a:pt x="217913" y="288703"/>
                  <a:pt x="221438" y="288703"/>
                </a:cubicBezTo>
                <a:cubicBezTo>
                  <a:pt x="232963" y="288703"/>
                  <a:pt x="243821" y="282226"/>
                  <a:pt x="249060" y="271653"/>
                </a:cubicBezTo>
                <a:lnTo>
                  <a:pt x="266681" y="273177"/>
                </a:lnTo>
                <a:cubicBezTo>
                  <a:pt x="267158" y="273177"/>
                  <a:pt x="267729" y="273177"/>
                  <a:pt x="268206" y="273177"/>
                </a:cubicBezTo>
                <a:cubicBezTo>
                  <a:pt x="275540" y="273177"/>
                  <a:pt x="282207" y="268605"/>
                  <a:pt x="284779" y="261556"/>
                </a:cubicBezTo>
                <a:lnTo>
                  <a:pt x="285541" y="259461"/>
                </a:lnTo>
                <a:cubicBezTo>
                  <a:pt x="286398" y="257080"/>
                  <a:pt x="285160" y="254413"/>
                  <a:pt x="282779" y="253555"/>
                </a:cubicBezTo>
                <a:cubicBezTo>
                  <a:pt x="280398" y="252698"/>
                  <a:pt x="277731" y="253937"/>
                  <a:pt x="276873" y="256318"/>
                </a:cubicBezTo>
                <a:lnTo>
                  <a:pt x="276111" y="258413"/>
                </a:lnTo>
                <a:cubicBezTo>
                  <a:pt x="274778" y="262033"/>
                  <a:pt x="271253" y="264319"/>
                  <a:pt x="267443" y="263938"/>
                </a:cubicBezTo>
                <a:lnTo>
                  <a:pt x="252489" y="262604"/>
                </a:lnTo>
                <a:lnTo>
                  <a:pt x="270873" y="212122"/>
                </a:lnTo>
                <a:lnTo>
                  <a:pt x="283255" y="220694"/>
                </a:lnTo>
                <a:cubicBezTo>
                  <a:pt x="286398" y="222885"/>
                  <a:pt x="287636" y="226886"/>
                  <a:pt x="286303" y="230505"/>
                </a:cubicBezTo>
                <a:lnTo>
                  <a:pt x="284303" y="236125"/>
                </a:lnTo>
                <a:cubicBezTo>
                  <a:pt x="283445" y="238506"/>
                  <a:pt x="284684" y="241173"/>
                  <a:pt x="287065" y="242030"/>
                </a:cubicBezTo>
                <a:cubicBezTo>
                  <a:pt x="287541" y="242221"/>
                  <a:pt x="288113" y="242316"/>
                  <a:pt x="288684" y="242316"/>
                </a:cubicBezTo>
                <a:cubicBezTo>
                  <a:pt x="290589" y="242316"/>
                  <a:pt x="292304" y="241173"/>
                  <a:pt x="292970" y="239268"/>
                </a:cubicBezTo>
                <a:lnTo>
                  <a:pt x="294971" y="233648"/>
                </a:lnTo>
                <a:cubicBezTo>
                  <a:pt x="296304" y="230029"/>
                  <a:pt x="296304" y="226219"/>
                  <a:pt x="295352" y="222695"/>
                </a:cubicBezTo>
                <a:lnTo>
                  <a:pt x="297638" y="217265"/>
                </a:lnTo>
                <a:cubicBezTo>
                  <a:pt x="306306" y="196405"/>
                  <a:pt x="310306" y="173641"/>
                  <a:pt x="309258" y="151257"/>
                </a:cubicBezTo>
                <a:cubicBezTo>
                  <a:pt x="312878" y="147352"/>
                  <a:pt x="314687" y="142018"/>
                  <a:pt x="313925" y="136398"/>
                </a:cubicBezTo>
                <a:lnTo>
                  <a:pt x="313925" y="136398"/>
                </a:lnTo>
                <a:close/>
                <a:moveTo>
                  <a:pt x="61227" y="262509"/>
                </a:moveTo>
                <a:lnTo>
                  <a:pt x="46273" y="263842"/>
                </a:lnTo>
                <a:cubicBezTo>
                  <a:pt x="42463" y="264223"/>
                  <a:pt x="38939" y="261938"/>
                  <a:pt x="37605" y="258318"/>
                </a:cubicBezTo>
                <a:lnTo>
                  <a:pt x="27509" y="230505"/>
                </a:lnTo>
                <a:cubicBezTo>
                  <a:pt x="26175" y="226886"/>
                  <a:pt x="27509" y="222885"/>
                  <a:pt x="30557" y="220694"/>
                </a:cubicBezTo>
                <a:lnTo>
                  <a:pt x="42939" y="212026"/>
                </a:lnTo>
                <a:lnTo>
                  <a:pt x="61322" y="262509"/>
                </a:lnTo>
                <a:close/>
                <a:moveTo>
                  <a:pt x="29604" y="210121"/>
                </a:moveTo>
                <a:lnTo>
                  <a:pt x="25318" y="213074"/>
                </a:lnTo>
                <a:cubicBezTo>
                  <a:pt x="25318" y="213074"/>
                  <a:pt x="24937" y="213360"/>
                  <a:pt x="24651" y="213550"/>
                </a:cubicBezTo>
                <a:cubicBezTo>
                  <a:pt x="17126" y="195548"/>
                  <a:pt x="13412" y="175927"/>
                  <a:pt x="13602" y="156496"/>
                </a:cubicBezTo>
                <a:cubicBezTo>
                  <a:pt x="14174" y="156591"/>
                  <a:pt x="14745" y="156781"/>
                  <a:pt x="15317" y="156877"/>
                </a:cubicBezTo>
                <a:cubicBezTo>
                  <a:pt x="16174" y="156972"/>
                  <a:pt x="17031" y="157067"/>
                  <a:pt x="17888" y="157067"/>
                </a:cubicBezTo>
                <a:cubicBezTo>
                  <a:pt x="18365" y="157067"/>
                  <a:pt x="18936" y="157067"/>
                  <a:pt x="19412" y="157067"/>
                </a:cubicBezTo>
                <a:cubicBezTo>
                  <a:pt x="19222" y="175165"/>
                  <a:pt x="22651" y="193357"/>
                  <a:pt x="29509" y="210217"/>
                </a:cubicBezTo>
                <a:lnTo>
                  <a:pt x="29509" y="210217"/>
                </a:lnTo>
                <a:close/>
                <a:moveTo>
                  <a:pt x="241821" y="264986"/>
                </a:moveTo>
                <a:cubicBezTo>
                  <a:pt x="237725" y="276225"/>
                  <a:pt x="225248" y="282035"/>
                  <a:pt x="214008" y="277939"/>
                </a:cubicBezTo>
                <a:cubicBezTo>
                  <a:pt x="202769" y="273844"/>
                  <a:pt x="196958" y="261366"/>
                  <a:pt x="201054" y="250126"/>
                </a:cubicBezTo>
                <a:lnTo>
                  <a:pt x="223533" y="188404"/>
                </a:lnTo>
                <a:cubicBezTo>
                  <a:pt x="225533" y="182975"/>
                  <a:pt x="229534" y="178594"/>
                  <a:pt x="234773" y="176117"/>
                </a:cubicBezTo>
                <a:cubicBezTo>
                  <a:pt x="240011" y="173641"/>
                  <a:pt x="245917" y="173450"/>
                  <a:pt x="251346" y="175355"/>
                </a:cubicBezTo>
                <a:cubicBezTo>
                  <a:pt x="262586" y="179451"/>
                  <a:pt x="268396" y="191929"/>
                  <a:pt x="264300" y="203168"/>
                </a:cubicBezTo>
                <a:lnTo>
                  <a:pt x="241821" y="264890"/>
                </a:lnTo>
                <a:close/>
                <a:moveTo>
                  <a:pt x="289160" y="213646"/>
                </a:moveTo>
                <a:cubicBezTo>
                  <a:pt x="289160" y="213646"/>
                  <a:pt x="288779" y="213360"/>
                  <a:pt x="288494" y="213170"/>
                </a:cubicBezTo>
                <a:lnTo>
                  <a:pt x="284207" y="210217"/>
                </a:lnTo>
                <a:cubicBezTo>
                  <a:pt x="291065" y="193357"/>
                  <a:pt x="294494" y="175165"/>
                  <a:pt x="294304" y="157067"/>
                </a:cubicBezTo>
                <a:cubicBezTo>
                  <a:pt x="294780" y="157067"/>
                  <a:pt x="295352" y="157067"/>
                  <a:pt x="295828" y="157067"/>
                </a:cubicBezTo>
                <a:cubicBezTo>
                  <a:pt x="296685" y="157067"/>
                  <a:pt x="297542" y="157067"/>
                  <a:pt x="298400" y="156877"/>
                </a:cubicBezTo>
                <a:cubicBezTo>
                  <a:pt x="298971" y="156877"/>
                  <a:pt x="299543" y="156686"/>
                  <a:pt x="300114" y="156496"/>
                </a:cubicBezTo>
                <a:cubicBezTo>
                  <a:pt x="300400" y="175927"/>
                  <a:pt x="296590" y="195548"/>
                  <a:pt x="289065" y="213550"/>
                </a:cubicBezTo>
                <a:lnTo>
                  <a:pt x="289065" y="21355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3" name="Google Shape;993;p29"/>
          <p:cNvGrpSpPr/>
          <p:nvPr/>
        </p:nvGrpSpPr>
        <p:grpSpPr>
          <a:xfrm>
            <a:off x="7314024" y="2598800"/>
            <a:ext cx="338685" cy="249805"/>
            <a:chOff x="7314024" y="2598800"/>
            <a:chExt cx="338685" cy="249805"/>
          </a:xfrm>
        </p:grpSpPr>
        <p:sp>
          <p:nvSpPr>
            <p:cNvPr id="994" name="Google Shape;994;p29"/>
            <p:cNvSpPr/>
            <p:nvPr/>
          </p:nvSpPr>
          <p:spPr>
            <a:xfrm>
              <a:off x="7314024" y="2598800"/>
              <a:ext cx="338685" cy="249805"/>
            </a:xfrm>
            <a:custGeom>
              <a:rect b="b" l="l" r="r" t="t"/>
              <a:pathLst>
                <a:path extrusionOk="0" h="231838" w="314325">
                  <a:moveTo>
                    <a:pt x="300895" y="0"/>
                  </a:moveTo>
                  <a:lnTo>
                    <a:pt x="204311" y="0"/>
                  </a:lnTo>
                  <a:cubicBezTo>
                    <a:pt x="183356" y="0"/>
                    <a:pt x="165164" y="12573"/>
                    <a:pt x="157067" y="30575"/>
                  </a:cubicBezTo>
                  <a:cubicBezTo>
                    <a:pt x="155257" y="26575"/>
                    <a:pt x="152971" y="22860"/>
                    <a:pt x="150209" y="19431"/>
                  </a:cubicBezTo>
                  <a:cubicBezTo>
                    <a:pt x="142970" y="10382"/>
                    <a:pt x="132779" y="4000"/>
                    <a:pt x="121539" y="1429"/>
                  </a:cubicBezTo>
                  <a:cubicBezTo>
                    <a:pt x="119063" y="857"/>
                    <a:pt x="116586" y="2381"/>
                    <a:pt x="116014" y="4858"/>
                  </a:cubicBezTo>
                  <a:cubicBezTo>
                    <a:pt x="115443" y="7334"/>
                    <a:pt x="116967" y="9811"/>
                    <a:pt x="119443" y="10382"/>
                  </a:cubicBezTo>
                  <a:cubicBezTo>
                    <a:pt x="128683" y="12478"/>
                    <a:pt x="137065" y="17812"/>
                    <a:pt x="143066" y="25241"/>
                  </a:cubicBezTo>
                  <a:cubicBezTo>
                    <a:pt x="149257" y="32861"/>
                    <a:pt x="152495" y="42100"/>
                    <a:pt x="152495" y="52006"/>
                  </a:cubicBezTo>
                  <a:lnTo>
                    <a:pt x="152495" y="207645"/>
                  </a:lnTo>
                  <a:cubicBezTo>
                    <a:pt x="142875" y="195167"/>
                    <a:pt x="127825" y="187357"/>
                    <a:pt x="111347" y="187357"/>
                  </a:cubicBezTo>
                  <a:lnTo>
                    <a:pt x="13240" y="187357"/>
                  </a:lnTo>
                  <a:cubicBezTo>
                    <a:pt x="11049" y="187357"/>
                    <a:pt x="9144" y="185547"/>
                    <a:pt x="9144" y="183261"/>
                  </a:cubicBezTo>
                  <a:lnTo>
                    <a:pt x="9144" y="13335"/>
                  </a:lnTo>
                  <a:cubicBezTo>
                    <a:pt x="9144" y="11144"/>
                    <a:pt x="10954" y="9239"/>
                    <a:pt x="13240" y="9239"/>
                  </a:cubicBezTo>
                  <a:lnTo>
                    <a:pt x="99156" y="9239"/>
                  </a:lnTo>
                  <a:cubicBezTo>
                    <a:pt x="101727" y="9239"/>
                    <a:pt x="103727" y="7144"/>
                    <a:pt x="103727" y="4667"/>
                  </a:cubicBezTo>
                  <a:cubicBezTo>
                    <a:pt x="103727" y="2191"/>
                    <a:pt x="101632" y="95"/>
                    <a:pt x="99156" y="95"/>
                  </a:cubicBezTo>
                  <a:lnTo>
                    <a:pt x="13240" y="95"/>
                  </a:lnTo>
                  <a:cubicBezTo>
                    <a:pt x="5905" y="95"/>
                    <a:pt x="0" y="6001"/>
                    <a:pt x="0" y="13335"/>
                  </a:cubicBezTo>
                  <a:lnTo>
                    <a:pt x="0" y="183261"/>
                  </a:lnTo>
                  <a:cubicBezTo>
                    <a:pt x="0" y="189166"/>
                    <a:pt x="3906" y="194215"/>
                    <a:pt x="9240" y="195929"/>
                  </a:cubicBezTo>
                  <a:lnTo>
                    <a:pt x="9240" y="201739"/>
                  </a:lnTo>
                  <a:cubicBezTo>
                    <a:pt x="9240" y="209074"/>
                    <a:pt x="15145" y="214979"/>
                    <a:pt x="22479" y="214979"/>
                  </a:cubicBezTo>
                  <a:lnTo>
                    <a:pt x="48387" y="214979"/>
                  </a:lnTo>
                  <a:cubicBezTo>
                    <a:pt x="50959" y="214979"/>
                    <a:pt x="52959" y="212884"/>
                    <a:pt x="52959" y="210407"/>
                  </a:cubicBezTo>
                  <a:cubicBezTo>
                    <a:pt x="52959" y="207931"/>
                    <a:pt x="50864" y="205835"/>
                    <a:pt x="48387" y="205835"/>
                  </a:cubicBezTo>
                  <a:lnTo>
                    <a:pt x="22479" y="205835"/>
                  </a:lnTo>
                  <a:cubicBezTo>
                    <a:pt x="20288" y="205835"/>
                    <a:pt x="18383" y="204025"/>
                    <a:pt x="18383" y="201739"/>
                  </a:cubicBezTo>
                  <a:lnTo>
                    <a:pt x="18383" y="196596"/>
                  </a:lnTo>
                  <a:lnTo>
                    <a:pt x="111347" y="196596"/>
                  </a:lnTo>
                  <a:cubicBezTo>
                    <a:pt x="125063" y="196596"/>
                    <a:pt x="137541" y="203168"/>
                    <a:pt x="145447" y="213550"/>
                  </a:cubicBezTo>
                  <a:cubicBezTo>
                    <a:pt x="135731" y="208502"/>
                    <a:pt x="124873" y="205740"/>
                    <a:pt x="113729" y="205740"/>
                  </a:cubicBezTo>
                  <a:lnTo>
                    <a:pt x="69818" y="205740"/>
                  </a:lnTo>
                  <a:cubicBezTo>
                    <a:pt x="67246" y="205740"/>
                    <a:pt x="65247" y="207835"/>
                    <a:pt x="65247" y="210312"/>
                  </a:cubicBezTo>
                  <a:cubicBezTo>
                    <a:pt x="65247" y="212788"/>
                    <a:pt x="67342" y="214884"/>
                    <a:pt x="69818" y="214884"/>
                  </a:cubicBezTo>
                  <a:lnTo>
                    <a:pt x="113729" y="214884"/>
                  </a:lnTo>
                  <a:cubicBezTo>
                    <a:pt x="128683" y="214884"/>
                    <a:pt x="143066" y="220504"/>
                    <a:pt x="154019" y="230600"/>
                  </a:cubicBezTo>
                  <a:cubicBezTo>
                    <a:pt x="154877" y="231362"/>
                    <a:pt x="156020" y="231838"/>
                    <a:pt x="157163" y="231838"/>
                  </a:cubicBezTo>
                  <a:cubicBezTo>
                    <a:pt x="158305" y="231838"/>
                    <a:pt x="159353" y="231457"/>
                    <a:pt x="160306" y="230600"/>
                  </a:cubicBezTo>
                  <a:cubicBezTo>
                    <a:pt x="171355" y="220504"/>
                    <a:pt x="185642" y="214884"/>
                    <a:pt x="200596" y="214884"/>
                  </a:cubicBezTo>
                  <a:lnTo>
                    <a:pt x="291846" y="214884"/>
                  </a:lnTo>
                  <a:cubicBezTo>
                    <a:pt x="299181" y="214884"/>
                    <a:pt x="305086" y="208979"/>
                    <a:pt x="305086" y="201644"/>
                  </a:cubicBezTo>
                  <a:lnTo>
                    <a:pt x="305086" y="195834"/>
                  </a:lnTo>
                  <a:cubicBezTo>
                    <a:pt x="310420" y="194120"/>
                    <a:pt x="314325" y="189071"/>
                    <a:pt x="314325" y="183166"/>
                  </a:cubicBezTo>
                  <a:lnTo>
                    <a:pt x="314325" y="13240"/>
                  </a:lnTo>
                  <a:cubicBezTo>
                    <a:pt x="314325" y="5905"/>
                    <a:pt x="308420" y="0"/>
                    <a:pt x="301085" y="0"/>
                  </a:cubicBezTo>
                  <a:lnTo>
                    <a:pt x="301085" y="0"/>
                  </a:lnTo>
                  <a:close/>
                  <a:moveTo>
                    <a:pt x="291655" y="205549"/>
                  </a:moveTo>
                  <a:lnTo>
                    <a:pt x="200406" y="205549"/>
                  </a:lnTo>
                  <a:cubicBezTo>
                    <a:pt x="189262" y="205549"/>
                    <a:pt x="178403" y="208216"/>
                    <a:pt x="168688" y="213360"/>
                  </a:cubicBezTo>
                  <a:cubicBezTo>
                    <a:pt x="176593" y="202882"/>
                    <a:pt x="189072" y="196405"/>
                    <a:pt x="202787" y="196405"/>
                  </a:cubicBezTo>
                  <a:lnTo>
                    <a:pt x="295751" y="196405"/>
                  </a:lnTo>
                  <a:lnTo>
                    <a:pt x="295751" y="201549"/>
                  </a:lnTo>
                  <a:cubicBezTo>
                    <a:pt x="295751" y="203740"/>
                    <a:pt x="293941" y="205645"/>
                    <a:pt x="291655" y="205645"/>
                  </a:cubicBezTo>
                  <a:lnTo>
                    <a:pt x="291655" y="205645"/>
                  </a:lnTo>
                  <a:close/>
                  <a:moveTo>
                    <a:pt x="304895" y="183071"/>
                  </a:moveTo>
                  <a:cubicBezTo>
                    <a:pt x="304895" y="185261"/>
                    <a:pt x="303086" y="187166"/>
                    <a:pt x="300800" y="187166"/>
                  </a:cubicBezTo>
                  <a:lnTo>
                    <a:pt x="202692" y="187166"/>
                  </a:lnTo>
                  <a:cubicBezTo>
                    <a:pt x="186214" y="187166"/>
                    <a:pt x="171165" y="194977"/>
                    <a:pt x="161544" y="207454"/>
                  </a:cubicBezTo>
                  <a:lnTo>
                    <a:pt x="161544" y="51816"/>
                  </a:lnTo>
                  <a:cubicBezTo>
                    <a:pt x="161544" y="28289"/>
                    <a:pt x="180690" y="9144"/>
                    <a:pt x="204216" y="9144"/>
                  </a:cubicBezTo>
                  <a:lnTo>
                    <a:pt x="300800" y="9144"/>
                  </a:lnTo>
                  <a:cubicBezTo>
                    <a:pt x="303086" y="9144"/>
                    <a:pt x="304895" y="10954"/>
                    <a:pt x="304895" y="13240"/>
                  </a:cubicBezTo>
                  <a:lnTo>
                    <a:pt x="304895" y="1831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9"/>
            <p:cNvSpPr/>
            <p:nvPr/>
          </p:nvSpPr>
          <p:spPr>
            <a:xfrm>
              <a:off x="7338976" y="2628579"/>
              <a:ext cx="61990" cy="9852"/>
            </a:xfrm>
            <a:custGeom>
              <a:rect b="b" l="l" r="r" t="t"/>
              <a:pathLst>
                <a:path extrusionOk="0" h="9143" w="57531">
                  <a:moveTo>
                    <a:pt x="52959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52959" y="9144"/>
                  </a:lnTo>
                  <a:cubicBezTo>
                    <a:pt x="55531" y="9144"/>
                    <a:pt x="57531" y="7048"/>
                    <a:pt x="57531" y="4572"/>
                  </a:cubicBezTo>
                  <a:cubicBezTo>
                    <a:pt x="57531" y="2096"/>
                    <a:pt x="55436" y="0"/>
                    <a:pt x="52959" y="0"/>
                  </a:cubicBezTo>
                  <a:lnTo>
                    <a:pt x="5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9"/>
            <p:cNvSpPr/>
            <p:nvPr/>
          </p:nvSpPr>
          <p:spPr>
            <a:xfrm>
              <a:off x="7412090" y="2628579"/>
              <a:ext cx="53500" cy="18473"/>
            </a:xfrm>
            <a:custGeom>
              <a:rect b="b" l="l" r="r" t="t"/>
              <a:pathLst>
                <a:path extrusionOk="0" h="17144" w="49652">
                  <a:moveTo>
                    <a:pt x="47720" y="8858"/>
                  </a:moveTo>
                  <a:cubicBezTo>
                    <a:pt x="39148" y="3048"/>
                    <a:pt x="29146" y="0"/>
                    <a:pt x="18669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18669" y="9144"/>
                  </a:lnTo>
                  <a:cubicBezTo>
                    <a:pt x="27242" y="9144"/>
                    <a:pt x="35433" y="11621"/>
                    <a:pt x="42482" y="16383"/>
                  </a:cubicBezTo>
                  <a:cubicBezTo>
                    <a:pt x="43244" y="16954"/>
                    <a:pt x="44196" y="17145"/>
                    <a:pt x="45054" y="17145"/>
                  </a:cubicBezTo>
                  <a:cubicBezTo>
                    <a:pt x="46577" y="17145"/>
                    <a:pt x="48006" y="16478"/>
                    <a:pt x="48863" y="15145"/>
                  </a:cubicBezTo>
                  <a:cubicBezTo>
                    <a:pt x="50292" y="13049"/>
                    <a:pt x="49721" y="10192"/>
                    <a:pt x="47625" y="8763"/>
                  </a:cubicBezTo>
                  <a:lnTo>
                    <a:pt x="47625" y="87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9"/>
            <p:cNvSpPr/>
            <p:nvPr/>
          </p:nvSpPr>
          <p:spPr>
            <a:xfrm>
              <a:off x="7338976" y="2653429"/>
              <a:ext cx="43515" cy="9853"/>
            </a:xfrm>
            <a:custGeom>
              <a:rect b="b" l="l" r="r" t="t"/>
              <a:pathLst>
                <a:path extrusionOk="0" h="9144" w="40385">
                  <a:moveTo>
                    <a:pt x="4572" y="9144"/>
                  </a:moveTo>
                  <a:lnTo>
                    <a:pt x="35814" y="9144"/>
                  </a:lnTo>
                  <a:cubicBezTo>
                    <a:pt x="38386" y="9144"/>
                    <a:pt x="40386" y="7049"/>
                    <a:pt x="40386" y="4572"/>
                  </a:cubicBezTo>
                  <a:cubicBezTo>
                    <a:pt x="40386" y="2096"/>
                    <a:pt x="38291" y="0"/>
                    <a:pt x="35814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9"/>
            <p:cNvSpPr/>
            <p:nvPr/>
          </p:nvSpPr>
          <p:spPr>
            <a:xfrm>
              <a:off x="7412090" y="2653429"/>
              <a:ext cx="53602" cy="18576"/>
            </a:xfrm>
            <a:custGeom>
              <a:rect b="b" l="l" r="r" t="t"/>
              <a:pathLst>
                <a:path extrusionOk="0" h="17240" w="49747">
                  <a:moveTo>
                    <a:pt x="4667" y="9144"/>
                  </a:moveTo>
                  <a:lnTo>
                    <a:pt x="18765" y="9144"/>
                  </a:lnTo>
                  <a:cubicBezTo>
                    <a:pt x="27337" y="9144"/>
                    <a:pt x="35529" y="11621"/>
                    <a:pt x="42577" y="16478"/>
                  </a:cubicBezTo>
                  <a:cubicBezTo>
                    <a:pt x="43339" y="17050"/>
                    <a:pt x="44291" y="17241"/>
                    <a:pt x="45148" y="17241"/>
                  </a:cubicBezTo>
                  <a:cubicBezTo>
                    <a:pt x="46673" y="17241"/>
                    <a:pt x="48102" y="16574"/>
                    <a:pt x="48959" y="15240"/>
                  </a:cubicBezTo>
                  <a:cubicBezTo>
                    <a:pt x="50388" y="13145"/>
                    <a:pt x="49816" y="10287"/>
                    <a:pt x="47720" y="8858"/>
                  </a:cubicBezTo>
                  <a:cubicBezTo>
                    <a:pt x="39148" y="3048"/>
                    <a:pt x="29146" y="0"/>
                    <a:pt x="18669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29"/>
            <p:cNvSpPr/>
            <p:nvPr/>
          </p:nvSpPr>
          <p:spPr>
            <a:xfrm>
              <a:off x="7338976" y="2678075"/>
              <a:ext cx="61990" cy="9852"/>
            </a:xfrm>
            <a:custGeom>
              <a:rect b="b" l="l" r="r" t="t"/>
              <a:pathLst>
                <a:path extrusionOk="0" h="9143" w="57531">
                  <a:moveTo>
                    <a:pt x="52959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52959" y="9144"/>
                  </a:lnTo>
                  <a:cubicBezTo>
                    <a:pt x="55531" y="9144"/>
                    <a:pt x="57531" y="7048"/>
                    <a:pt x="57531" y="4572"/>
                  </a:cubicBezTo>
                  <a:cubicBezTo>
                    <a:pt x="57531" y="2096"/>
                    <a:pt x="55436" y="0"/>
                    <a:pt x="52959" y="0"/>
                  </a:cubicBezTo>
                  <a:lnTo>
                    <a:pt x="5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29"/>
            <p:cNvSpPr/>
            <p:nvPr/>
          </p:nvSpPr>
          <p:spPr>
            <a:xfrm>
              <a:off x="7412090" y="2678075"/>
              <a:ext cx="53500" cy="18576"/>
            </a:xfrm>
            <a:custGeom>
              <a:rect b="b" l="l" r="r" t="t"/>
              <a:pathLst>
                <a:path extrusionOk="0" h="17240" w="49652">
                  <a:moveTo>
                    <a:pt x="47720" y="8858"/>
                  </a:moveTo>
                  <a:cubicBezTo>
                    <a:pt x="39148" y="3048"/>
                    <a:pt x="29146" y="0"/>
                    <a:pt x="18669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18669" y="9144"/>
                  </a:lnTo>
                  <a:cubicBezTo>
                    <a:pt x="27242" y="9144"/>
                    <a:pt x="35433" y="11621"/>
                    <a:pt x="42482" y="16478"/>
                  </a:cubicBezTo>
                  <a:cubicBezTo>
                    <a:pt x="43244" y="17050"/>
                    <a:pt x="44196" y="17240"/>
                    <a:pt x="45054" y="17240"/>
                  </a:cubicBezTo>
                  <a:cubicBezTo>
                    <a:pt x="46577" y="17240"/>
                    <a:pt x="48006" y="16573"/>
                    <a:pt x="48863" y="15240"/>
                  </a:cubicBezTo>
                  <a:cubicBezTo>
                    <a:pt x="50292" y="13145"/>
                    <a:pt x="49721" y="10287"/>
                    <a:pt x="47625" y="8858"/>
                  </a:cubicBezTo>
                  <a:lnTo>
                    <a:pt x="47625" y="8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29"/>
            <p:cNvSpPr/>
            <p:nvPr/>
          </p:nvSpPr>
          <p:spPr>
            <a:xfrm>
              <a:off x="7500784" y="2727570"/>
              <a:ext cx="126574" cy="18576"/>
            </a:xfrm>
            <a:custGeom>
              <a:rect b="b" l="l" r="r" t="t"/>
              <a:pathLst>
                <a:path extrusionOk="0" h="17240" w="117470">
                  <a:moveTo>
                    <a:pt x="112993" y="0"/>
                  </a:moveTo>
                  <a:lnTo>
                    <a:pt x="31078" y="0"/>
                  </a:lnTo>
                  <a:cubicBezTo>
                    <a:pt x="20696" y="0"/>
                    <a:pt x="10695" y="3048"/>
                    <a:pt x="2027" y="8858"/>
                  </a:cubicBezTo>
                  <a:cubicBezTo>
                    <a:pt x="-69" y="10287"/>
                    <a:pt x="-640" y="13145"/>
                    <a:pt x="789" y="15240"/>
                  </a:cubicBezTo>
                  <a:cubicBezTo>
                    <a:pt x="1646" y="16574"/>
                    <a:pt x="3170" y="17241"/>
                    <a:pt x="4598" y="17241"/>
                  </a:cubicBezTo>
                  <a:cubicBezTo>
                    <a:pt x="5456" y="17241"/>
                    <a:pt x="6408" y="16954"/>
                    <a:pt x="7170" y="16478"/>
                  </a:cubicBezTo>
                  <a:cubicBezTo>
                    <a:pt x="14219" y="11716"/>
                    <a:pt x="22505" y="9239"/>
                    <a:pt x="30983" y="9239"/>
                  </a:cubicBezTo>
                  <a:lnTo>
                    <a:pt x="112898" y="9239"/>
                  </a:lnTo>
                  <a:cubicBezTo>
                    <a:pt x="115470" y="9239"/>
                    <a:pt x="117470" y="7144"/>
                    <a:pt x="117470" y="4667"/>
                  </a:cubicBezTo>
                  <a:cubicBezTo>
                    <a:pt x="117470" y="2191"/>
                    <a:pt x="115374" y="95"/>
                    <a:pt x="112898" y="95"/>
                  </a:cubicBezTo>
                  <a:lnTo>
                    <a:pt x="112898" y="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29"/>
            <p:cNvSpPr/>
            <p:nvPr/>
          </p:nvSpPr>
          <p:spPr>
            <a:xfrm>
              <a:off x="7500784" y="2752420"/>
              <a:ext cx="126574" cy="18576"/>
            </a:xfrm>
            <a:custGeom>
              <a:rect b="b" l="l" r="r" t="t"/>
              <a:pathLst>
                <a:path extrusionOk="0" h="17240" w="117470">
                  <a:moveTo>
                    <a:pt x="112993" y="0"/>
                  </a:moveTo>
                  <a:lnTo>
                    <a:pt x="31078" y="0"/>
                  </a:lnTo>
                  <a:cubicBezTo>
                    <a:pt x="20696" y="0"/>
                    <a:pt x="10695" y="3048"/>
                    <a:pt x="2027" y="8858"/>
                  </a:cubicBezTo>
                  <a:cubicBezTo>
                    <a:pt x="-69" y="10287"/>
                    <a:pt x="-640" y="13145"/>
                    <a:pt x="789" y="15240"/>
                  </a:cubicBezTo>
                  <a:cubicBezTo>
                    <a:pt x="1646" y="16573"/>
                    <a:pt x="3170" y="17240"/>
                    <a:pt x="4598" y="17240"/>
                  </a:cubicBezTo>
                  <a:cubicBezTo>
                    <a:pt x="5456" y="17240"/>
                    <a:pt x="6408" y="16954"/>
                    <a:pt x="7170" y="16478"/>
                  </a:cubicBezTo>
                  <a:cubicBezTo>
                    <a:pt x="14219" y="11716"/>
                    <a:pt x="22505" y="9239"/>
                    <a:pt x="30983" y="9239"/>
                  </a:cubicBezTo>
                  <a:lnTo>
                    <a:pt x="112898" y="9239"/>
                  </a:lnTo>
                  <a:cubicBezTo>
                    <a:pt x="115470" y="9239"/>
                    <a:pt x="117470" y="7144"/>
                    <a:pt x="117470" y="4667"/>
                  </a:cubicBezTo>
                  <a:cubicBezTo>
                    <a:pt x="117470" y="2191"/>
                    <a:pt x="115374" y="95"/>
                    <a:pt x="112898" y="95"/>
                  </a:cubicBezTo>
                  <a:lnTo>
                    <a:pt x="112898" y="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29"/>
            <p:cNvSpPr/>
            <p:nvPr/>
          </p:nvSpPr>
          <p:spPr>
            <a:xfrm>
              <a:off x="7500680" y="2777168"/>
              <a:ext cx="89626" cy="18576"/>
            </a:xfrm>
            <a:custGeom>
              <a:rect b="b" l="l" r="r" t="t"/>
              <a:pathLst>
                <a:path extrusionOk="0" h="17240" w="83180">
                  <a:moveTo>
                    <a:pt x="78703" y="0"/>
                  </a:moveTo>
                  <a:lnTo>
                    <a:pt x="31078" y="0"/>
                  </a:lnTo>
                  <a:cubicBezTo>
                    <a:pt x="20696" y="0"/>
                    <a:pt x="10695" y="3048"/>
                    <a:pt x="2027" y="8858"/>
                  </a:cubicBezTo>
                  <a:cubicBezTo>
                    <a:pt x="-69" y="10287"/>
                    <a:pt x="-640" y="13145"/>
                    <a:pt x="789" y="15240"/>
                  </a:cubicBezTo>
                  <a:cubicBezTo>
                    <a:pt x="1646" y="16573"/>
                    <a:pt x="3170" y="17240"/>
                    <a:pt x="4599" y="17240"/>
                  </a:cubicBezTo>
                  <a:cubicBezTo>
                    <a:pt x="5456" y="17240"/>
                    <a:pt x="6409" y="16954"/>
                    <a:pt x="7170" y="16478"/>
                  </a:cubicBezTo>
                  <a:cubicBezTo>
                    <a:pt x="14219" y="11716"/>
                    <a:pt x="22505" y="9239"/>
                    <a:pt x="30983" y="9239"/>
                  </a:cubicBezTo>
                  <a:lnTo>
                    <a:pt x="78608" y="9239"/>
                  </a:lnTo>
                  <a:cubicBezTo>
                    <a:pt x="81180" y="9239"/>
                    <a:pt x="83180" y="7144"/>
                    <a:pt x="83180" y="4667"/>
                  </a:cubicBezTo>
                  <a:cubicBezTo>
                    <a:pt x="83180" y="2191"/>
                    <a:pt x="81084" y="95"/>
                    <a:pt x="78608" y="95"/>
                  </a:cubicBezTo>
                  <a:lnTo>
                    <a:pt x="78608" y="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29"/>
            <p:cNvSpPr/>
            <p:nvPr/>
          </p:nvSpPr>
          <p:spPr>
            <a:xfrm>
              <a:off x="7500680" y="2702925"/>
              <a:ext cx="38413" cy="18576"/>
            </a:xfrm>
            <a:custGeom>
              <a:rect b="b" l="l" r="r" t="t"/>
              <a:pathLst>
                <a:path extrusionOk="0" h="17240" w="35650">
                  <a:moveTo>
                    <a:pt x="4694" y="17240"/>
                  </a:moveTo>
                  <a:cubicBezTo>
                    <a:pt x="5551" y="17240"/>
                    <a:pt x="6504" y="16954"/>
                    <a:pt x="7266" y="16478"/>
                  </a:cubicBezTo>
                  <a:cubicBezTo>
                    <a:pt x="14314" y="11716"/>
                    <a:pt x="22601" y="9144"/>
                    <a:pt x="31078" y="9144"/>
                  </a:cubicBezTo>
                  <a:cubicBezTo>
                    <a:pt x="33650" y="9144"/>
                    <a:pt x="35650" y="7049"/>
                    <a:pt x="35650" y="4572"/>
                  </a:cubicBezTo>
                  <a:cubicBezTo>
                    <a:pt x="35650" y="2096"/>
                    <a:pt x="33555" y="0"/>
                    <a:pt x="31078" y="0"/>
                  </a:cubicBezTo>
                  <a:cubicBezTo>
                    <a:pt x="20696" y="0"/>
                    <a:pt x="10695" y="3048"/>
                    <a:pt x="2027" y="8858"/>
                  </a:cubicBezTo>
                  <a:cubicBezTo>
                    <a:pt x="-69" y="10287"/>
                    <a:pt x="-640" y="13145"/>
                    <a:pt x="789" y="15240"/>
                  </a:cubicBezTo>
                  <a:cubicBezTo>
                    <a:pt x="1646" y="16574"/>
                    <a:pt x="3170" y="17240"/>
                    <a:pt x="4599" y="17240"/>
                  </a:cubicBezTo>
                  <a:lnTo>
                    <a:pt x="4599" y="172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29"/>
            <p:cNvSpPr/>
            <p:nvPr/>
          </p:nvSpPr>
          <p:spPr>
            <a:xfrm>
              <a:off x="7500680" y="2678177"/>
              <a:ext cx="53602" cy="18576"/>
            </a:xfrm>
            <a:custGeom>
              <a:rect b="b" l="l" r="r" t="t"/>
              <a:pathLst>
                <a:path extrusionOk="0" h="17240" w="49747">
                  <a:moveTo>
                    <a:pt x="4694" y="17240"/>
                  </a:moveTo>
                  <a:cubicBezTo>
                    <a:pt x="5551" y="17240"/>
                    <a:pt x="6504" y="16954"/>
                    <a:pt x="7266" y="16478"/>
                  </a:cubicBezTo>
                  <a:cubicBezTo>
                    <a:pt x="14314" y="11716"/>
                    <a:pt x="22601" y="9144"/>
                    <a:pt x="31078" y="9144"/>
                  </a:cubicBezTo>
                  <a:lnTo>
                    <a:pt x="45175" y="9144"/>
                  </a:lnTo>
                  <a:cubicBezTo>
                    <a:pt x="47747" y="9144"/>
                    <a:pt x="49747" y="7049"/>
                    <a:pt x="49747" y="4572"/>
                  </a:cubicBezTo>
                  <a:cubicBezTo>
                    <a:pt x="49747" y="2096"/>
                    <a:pt x="47652" y="0"/>
                    <a:pt x="45175" y="0"/>
                  </a:cubicBezTo>
                  <a:lnTo>
                    <a:pt x="31078" y="0"/>
                  </a:lnTo>
                  <a:cubicBezTo>
                    <a:pt x="20696" y="0"/>
                    <a:pt x="10695" y="3048"/>
                    <a:pt x="2027" y="8858"/>
                  </a:cubicBezTo>
                  <a:cubicBezTo>
                    <a:pt x="-69" y="10287"/>
                    <a:pt x="-640" y="13145"/>
                    <a:pt x="789" y="15240"/>
                  </a:cubicBezTo>
                  <a:cubicBezTo>
                    <a:pt x="1646" y="16574"/>
                    <a:pt x="3170" y="17240"/>
                    <a:pt x="4599" y="17240"/>
                  </a:cubicBezTo>
                  <a:lnTo>
                    <a:pt x="4599" y="172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9"/>
            <p:cNvSpPr/>
            <p:nvPr/>
          </p:nvSpPr>
          <p:spPr>
            <a:xfrm>
              <a:off x="7500680" y="2653326"/>
              <a:ext cx="53500" cy="18576"/>
            </a:xfrm>
            <a:custGeom>
              <a:rect b="b" l="l" r="r" t="t"/>
              <a:pathLst>
                <a:path extrusionOk="0" h="17240" w="49652">
                  <a:moveTo>
                    <a:pt x="45175" y="0"/>
                  </a:moveTo>
                  <a:lnTo>
                    <a:pt x="31078" y="0"/>
                  </a:lnTo>
                  <a:cubicBezTo>
                    <a:pt x="20696" y="0"/>
                    <a:pt x="10695" y="3048"/>
                    <a:pt x="2027" y="8858"/>
                  </a:cubicBezTo>
                  <a:cubicBezTo>
                    <a:pt x="-69" y="10287"/>
                    <a:pt x="-640" y="13145"/>
                    <a:pt x="789" y="15240"/>
                  </a:cubicBezTo>
                  <a:cubicBezTo>
                    <a:pt x="1646" y="16573"/>
                    <a:pt x="3170" y="17240"/>
                    <a:pt x="4599" y="17240"/>
                  </a:cubicBezTo>
                  <a:cubicBezTo>
                    <a:pt x="5456" y="17240"/>
                    <a:pt x="6409" y="16954"/>
                    <a:pt x="7170" y="16478"/>
                  </a:cubicBezTo>
                  <a:cubicBezTo>
                    <a:pt x="14219" y="11716"/>
                    <a:pt x="22505" y="9144"/>
                    <a:pt x="30983" y="9144"/>
                  </a:cubicBezTo>
                  <a:lnTo>
                    <a:pt x="45080" y="9144"/>
                  </a:lnTo>
                  <a:cubicBezTo>
                    <a:pt x="47652" y="9144"/>
                    <a:pt x="49652" y="7048"/>
                    <a:pt x="49652" y="4572"/>
                  </a:cubicBezTo>
                  <a:cubicBezTo>
                    <a:pt x="49652" y="2096"/>
                    <a:pt x="47556" y="0"/>
                    <a:pt x="45080" y="0"/>
                  </a:cubicBezTo>
                  <a:lnTo>
                    <a:pt x="450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9"/>
            <p:cNvSpPr/>
            <p:nvPr/>
          </p:nvSpPr>
          <p:spPr>
            <a:xfrm>
              <a:off x="7500680" y="2628579"/>
              <a:ext cx="53602" cy="18576"/>
            </a:xfrm>
            <a:custGeom>
              <a:rect b="b" l="l" r="r" t="t"/>
              <a:pathLst>
                <a:path extrusionOk="0" h="17240" w="49747">
                  <a:moveTo>
                    <a:pt x="4694" y="17240"/>
                  </a:moveTo>
                  <a:cubicBezTo>
                    <a:pt x="5551" y="17240"/>
                    <a:pt x="6504" y="16954"/>
                    <a:pt x="7266" y="16478"/>
                  </a:cubicBezTo>
                  <a:cubicBezTo>
                    <a:pt x="14314" y="11716"/>
                    <a:pt x="22601" y="9144"/>
                    <a:pt x="31078" y="9144"/>
                  </a:cubicBezTo>
                  <a:lnTo>
                    <a:pt x="45175" y="9144"/>
                  </a:lnTo>
                  <a:cubicBezTo>
                    <a:pt x="47747" y="9144"/>
                    <a:pt x="49747" y="7048"/>
                    <a:pt x="49747" y="4572"/>
                  </a:cubicBezTo>
                  <a:cubicBezTo>
                    <a:pt x="49747" y="2096"/>
                    <a:pt x="47652" y="0"/>
                    <a:pt x="45175" y="0"/>
                  </a:cubicBezTo>
                  <a:lnTo>
                    <a:pt x="31078" y="0"/>
                  </a:lnTo>
                  <a:cubicBezTo>
                    <a:pt x="20696" y="0"/>
                    <a:pt x="10695" y="3048"/>
                    <a:pt x="2027" y="8858"/>
                  </a:cubicBezTo>
                  <a:cubicBezTo>
                    <a:pt x="-69" y="10287"/>
                    <a:pt x="-640" y="13145"/>
                    <a:pt x="789" y="15240"/>
                  </a:cubicBezTo>
                  <a:cubicBezTo>
                    <a:pt x="1646" y="16573"/>
                    <a:pt x="3170" y="17240"/>
                    <a:pt x="4599" y="17240"/>
                  </a:cubicBezTo>
                  <a:lnTo>
                    <a:pt x="4599" y="172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29"/>
            <p:cNvSpPr/>
            <p:nvPr/>
          </p:nvSpPr>
          <p:spPr>
            <a:xfrm>
              <a:off x="7565505" y="2628579"/>
              <a:ext cx="61990" cy="84158"/>
            </a:xfrm>
            <a:custGeom>
              <a:rect b="b" l="l" r="r" t="t"/>
              <a:pathLst>
                <a:path extrusionOk="0" h="78105" w="57531">
                  <a:moveTo>
                    <a:pt x="44291" y="0"/>
                  </a:moveTo>
                  <a:lnTo>
                    <a:pt x="12859" y="0"/>
                  </a:lnTo>
                  <a:cubicBezTo>
                    <a:pt x="5811" y="0"/>
                    <a:pt x="0" y="5810"/>
                    <a:pt x="0" y="12859"/>
                  </a:cubicBezTo>
                  <a:lnTo>
                    <a:pt x="0" y="65246"/>
                  </a:lnTo>
                  <a:cubicBezTo>
                    <a:pt x="0" y="72295"/>
                    <a:pt x="5811" y="78105"/>
                    <a:pt x="12859" y="78105"/>
                  </a:cubicBezTo>
                  <a:lnTo>
                    <a:pt x="44291" y="78105"/>
                  </a:lnTo>
                  <a:cubicBezTo>
                    <a:pt x="51626" y="78105"/>
                    <a:pt x="57531" y="72199"/>
                    <a:pt x="57531" y="64865"/>
                  </a:cubicBezTo>
                  <a:lnTo>
                    <a:pt x="57531" y="42386"/>
                  </a:lnTo>
                  <a:cubicBezTo>
                    <a:pt x="57531" y="39814"/>
                    <a:pt x="55436" y="37814"/>
                    <a:pt x="52959" y="37814"/>
                  </a:cubicBezTo>
                  <a:cubicBezTo>
                    <a:pt x="50482" y="37814"/>
                    <a:pt x="48387" y="39910"/>
                    <a:pt x="48387" y="42386"/>
                  </a:cubicBezTo>
                  <a:lnTo>
                    <a:pt x="48387" y="64865"/>
                  </a:lnTo>
                  <a:cubicBezTo>
                    <a:pt x="48387" y="67056"/>
                    <a:pt x="46577" y="68961"/>
                    <a:pt x="44291" y="68961"/>
                  </a:cubicBezTo>
                  <a:lnTo>
                    <a:pt x="12859" y="68961"/>
                  </a:lnTo>
                  <a:cubicBezTo>
                    <a:pt x="10859" y="68961"/>
                    <a:pt x="9240" y="67342"/>
                    <a:pt x="9240" y="65341"/>
                  </a:cubicBezTo>
                  <a:lnTo>
                    <a:pt x="9240" y="12954"/>
                  </a:lnTo>
                  <a:cubicBezTo>
                    <a:pt x="9240" y="10954"/>
                    <a:pt x="10859" y="9335"/>
                    <a:pt x="12859" y="9335"/>
                  </a:cubicBezTo>
                  <a:lnTo>
                    <a:pt x="44291" y="9335"/>
                  </a:lnTo>
                  <a:cubicBezTo>
                    <a:pt x="46482" y="9335"/>
                    <a:pt x="48387" y="11144"/>
                    <a:pt x="48387" y="13430"/>
                  </a:cubicBezTo>
                  <a:lnTo>
                    <a:pt x="48387" y="21050"/>
                  </a:lnTo>
                  <a:cubicBezTo>
                    <a:pt x="48387" y="23622"/>
                    <a:pt x="50482" y="25622"/>
                    <a:pt x="52959" y="25622"/>
                  </a:cubicBezTo>
                  <a:cubicBezTo>
                    <a:pt x="55436" y="25622"/>
                    <a:pt x="57531" y="23527"/>
                    <a:pt x="57531" y="21050"/>
                  </a:cubicBezTo>
                  <a:lnTo>
                    <a:pt x="57531" y="13430"/>
                  </a:lnTo>
                  <a:cubicBezTo>
                    <a:pt x="57531" y="6096"/>
                    <a:pt x="51626" y="190"/>
                    <a:pt x="44291" y="190"/>
                  </a:cubicBezTo>
                  <a:lnTo>
                    <a:pt x="44291" y="1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29"/>
            <p:cNvSpPr/>
            <p:nvPr/>
          </p:nvSpPr>
          <p:spPr>
            <a:xfrm>
              <a:off x="7412090" y="2777168"/>
              <a:ext cx="53602" cy="18576"/>
            </a:xfrm>
            <a:custGeom>
              <a:rect b="b" l="l" r="r" t="t"/>
              <a:pathLst>
                <a:path extrusionOk="0" h="17240" w="49747">
                  <a:moveTo>
                    <a:pt x="4667" y="9144"/>
                  </a:moveTo>
                  <a:lnTo>
                    <a:pt x="18765" y="9144"/>
                  </a:lnTo>
                  <a:cubicBezTo>
                    <a:pt x="27337" y="9144"/>
                    <a:pt x="35529" y="11621"/>
                    <a:pt x="42577" y="16478"/>
                  </a:cubicBezTo>
                  <a:cubicBezTo>
                    <a:pt x="43339" y="17050"/>
                    <a:pt x="44291" y="17240"/>
                    <a:pt x="45148" y="17240"/>
                  </a:cubicBezTo>
                  <a:cubicBezTo>
                    <a:pt x="46673" y="17240"/>
                    <a:pt x="48102" y="16573"/>
                    <a:pt x="48959" y="15240"/>
                  </a:cubicBezTo>
                  <a:cubicBezTo>
                    <a:pt x="50388" y="13145"/>
                    <a:pt x="49816" y="10287"/>
                    <a:pt x="47720" y="8858"/>
                  </a:cubicBezTo>
                  <a:cubicBezTo>
                    <a:pt x="39148" y="3048"/>
                    <a:pt x="29146" y="0"/>
                    <a:pt x="18669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29"/>
            <p:cNvSpPr/>
            <p:nvPr/>
          </p:nvSpPr>
          <p:spPr>
            <a:xfrm>
              <a:off x="7412090" y="2752317"/>
              <a:ext cx="40256" cy="12212"/>
            </a:xfrm>
            <a:custGeom>
              <a:rect b="b" l="l" r="r" t="t"/>
              <a:pathLst>
                <a:path extrusionOk="0" h="11334" w="37361">
                  <a:moveTo>
                    <a:pt x="4667" y="9239"/>
                  </a:moveTo>
                  <a:lnTo>
                    <a:pt x="18765" y="9239"/>
                  </a:lnTo>
                  <a:cubicBezTo>
                    <a:pt x="23051" y="9239"/>
                    <a:pt x="27337" y="9906"/>
                    <a:pt x="31433" y="11144"/>
                  </a:cubicBezTo>
                  <a:cubicBezTo>
                    <a:pt x="31909" y="11240"/>
                    <a:pt x="32385" y="11335"/>
                    <a:pt x="32766" y="11335"/>
                  </a:cubicBezTo>
                  <a:cubicBezTo>
                    <a:pt x="34766" y="11335"/>
                    <a:pt x="36576" y="10096"/>
                    <a:pt x="37148" y="8096"/>
                  </a:cubicBezTo>
                  <a:cubicBezTo>
                    <a:pt x="37910" y="5715"/>
                    <a:pt x="36576" y="3048"/>
                    <a:pt x="34100" y="2286"/>
                  </a:cubicBezTo>
                  <a:cubicBezTo>
                    <a:pt x="29146" y="762"/>
                    <a:pt x="23908" y="0"/>
                    <a:pt x="18669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9"/>
            <p:cNvSpPr/>
            <p:nvPr/>
          </p:nvSpPr>
          <p:spPr>
            <a:xfrm>
              <a:off x="7412090" y="2727672"/>
              <a:ext cx="53500" cy="18576"/>
            </a:xfrm>
            <a:custGeom>
              <a:rect b="b" l="l" r="r" t="t"/>
              <a:pathLst>
                <a:path extrusionOk="0" h="17240" w="49652">
                  <a:moveTo>
                    <a:pt x="47720" y="8858"/>
                  </a:moveTo>
                  <a:cubicBezTo>
                    <a:pt x="39148" y="3048"/>
                    <a:pt x="29146" y="0"/>
                    <a:pt x="18669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18669" y="9144"/>
                  </a:lnTo>
                  <a:cubicBezTo>
                    <a:pt x="27242" y="9144"/>
                    <a:pt x="35433" y="11621"/>
                    <a:pt x="42482" y="16478"/>
                  </a:cubicBezTo>
                  <a:cubicBezTo>
                    <a:pt x="43244" y="17050"/>
                    <a:pt x="44196" y="17240"/>
                    <a:pt x="45054" y="17240"/>
                  </a:cubicBezTo>
                  <a:cubicBezTo>
                    <a:pt x="46577" y="17240"/>
                    <a:pt x="48006" y="16573"/>
                    <a:pt x="48863" y="15240"/>
                  </a:cubicBezTo>
                  <a:cubicBezTo>
                    <a:pt x="50292" y="13145"/>
                    <a:pt x="49721" y="10287"/>
                    <a:pt x="47625" y="8858"/>
                  </a:cubicBezTo>
                  <a:lnTo>
                    <a:pt x="47625" y="8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29"/>
            <p:cNvSpPr/>
            <p:nvPr/>
          </p:nvSpPr>
          <p:spPr>
            <a:xfrm>
              <a:off x="7412090" y="2702925"/>
              <a:ext cx="53602" cy="18576"/>
            </a:xfrm>
            <a:custGeom>
              <a:rect b="b" l="l" r="r" t="t"/>
              <a:pathLst>
                <a:path extrusionOk="0" h="17240" w="49747">
                  <a:moveTo>
                    <a:pt x="4667" y="9144"/>
                  </a:moveTo>
                  <a:lnTo>
                    <a:pt x="18765" y="9144"/>
                  </a:lnTo>
                  <a:cubicBezTo>
                    <a:pt x="27337" y="9144"/>
                    <a:pt x="35529" y="11621"/>
                    <a:pt x="42577" y="16478"/>
                  </a:cubicBezTo>
                  <a:cubicBezTo>
                    <a:pt x="43339" y="17050"/>
                    <a:pt x="44291" y="17240"/>
                    <a:pt x="45148" y="17240"/>
                  </a:cubicBezTo>
                  <a:cubicBezTo>
                    <a:pt x="46673" y="17240"/>
                    <a:pt x="48102" y="16574"/>
                    <a:pt x="48959" y="15240"/>
                  </a:cubicBezTo>
                  <a:cubicBezTo>
                    <a:pt x="50388" y="13145"/>
                    <a:pt x="49816" y="10287"/>
                    <a:pt x="47720" y="8858"/>
                  </a:cubicBezTo>
                  <a:cubicBezTo>
                    <a:pt x="39148" y="3048"/>
                    <a:pt x="29146" y="0"/>
                    <a:pt x="18669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9"/>
            <p:cNvSpPr/>
            <p:nvPr/>
          </p:nvSpPr>
          <p:spPr>
            <a:xfrm>
              <a:off x="7338976" y="2702822"/>
              <a:ext cx="61990" cy="84157"/>
            </a:xfrm>
            <a:custGeom>
              <a:rect b="b" l="l" r="r" t="t"/>
              <a:pathLst>
                <a:path extrusionOk="0" h="78104" w="57531">
                  <a:moveTo>
                    <a:pt x="44672" y="0"/>
                  </a:moveTo>
                  <a:lnTo>
                    <a:pt x="13240" y="0"/>
                  </a:lnTo>
                  <a:cubicBezTo>
                    <a:pt x="5905" y="0"/>
                    <a:pt x="0" y="5905"/>
                    <a:pt x="0" y="13240"/>
                  </a:cubicBezTo>
                  <a:lnTo>
                    <a:pt x="0" y="64865"/>
                  </a:lnTo>
                  <a:cubicBezTo>
                    <a:pt x="0" y="72199"/>
                    <a:pt x="5905" y="78105"/>
                    <a:pt x="13240" y="78105"/>
                  </a:cubicBezTo>
                  <a:lnTo>
                    <a:pt x="44672" y="78105"/>
                  </a:lnTo>
                  <a:cubicBezTo>
                    <a:pt x="51721" y="78105"/>
                    <a:pt x="57531" y="72295"/>
                    <a:pt x="57531" y="65246"/>
                  </a:cubicBezTo>
                  <a:lnTo>
                    <a:pt x="57531" y="12859"/>
                  </a:lnTo>
                  <a:cubicBezTo>
                    <a:pt x="57531" y="5810"/>
                    <a:pt x="51816" y="0"/>
                    <a:pt x="44672" y="0"/>
                  </a:cubicBezTo>
                  <a:lnTo>
                    <a:pt x="44672" y="0"/>
                  </a:lnTo>
                  <a:close/>
                  <a:moveTo>
                    <a:pt x="48387" y="65246"/>
                  </a:moveTo>
                  <a:cubicBezTo>
                    <a:pt x="48387" y="67246"/>
                    <a:pt x="46768" y="68866"/>
                    <a:pt x="44768" y="68866"/>
                  </a:cubicBezTo>
                  <a:lnTo>
                    <a:pt x="13335" y="68866"/>
                  </a:lnTo>
                  <a:cubicBezTo>
                    <a:pt x="11145" y="68866"/>
                    <a:pt x="9240" y="67056"/>
                    <a:pt x="9240" y="64770"/>
                  </a:cubicBezTo>
                  <a:lnTo>
                    <a:pt x="9240" y="13144"/>
                  </a:lnTo>
                  <a:cubicBezTo>
                    <a:pt x="9240" y="10954"/>
                    <a:pt x="11049" y="9049"/>
                    <a:pt x="13335" y="9049"/>
                  </a:cubicBezTo>
                  <a:lnTo>
                    <a:pt x="44768" y="9049"/>
                  </a:lnTo>
                  <a:cubicBezTo>
                    <a:pt x="46768" y="9049"/>
                    <a:pt x="48387" y="10668"/>
                    <a:pt x="48387" y="12668"/>
                  </a:cubicBezTo>
                  <a:lnTo>
                    <a:pt x="48387" y="650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4" name="Google Shape;1014;p29"/>
          <p:cNvGrpSpPr/>
          <p:nvPr/>
        </p:nvGrpSpPr>
        <p:grpSpPr>
          <a:xfrm>
            <a:off x="3303148" y="2598389"/>
            <a:ext cx="338685" cy="315387"/>
            <a:chOff x="3303148" y="2598389"/>
            <a:chExt cx="338685" cy="315387"/>
          </a:xfrm>
        </p:grpSpPr>
        <p:sp>
          <p:nvSpPr>
            <p:cNvPr id="1015" name="Google Shape;1015;p29"/>
            <p:cNvSpPr/>
            <p:nvPr/>
          </p:nvSpPr>
          <p:spPr>
            <a:xfrm>
              <a:off x="3524338" y="2837959"/>
              <a:ext cx="49590" cy="53881"/>
            </a:xfrm>
            <a:custGeom>
              <a:rect b="b" l="l" r="r" t="t"/>
              <a:pathLst>
                <a:path extrusionOk="0" h="50006" w="46023">
                  <a:moveTo>
                    <a:pt x="3143" y="29718"/>
                  </a:moveTo>
                  <a:lnTo>
                    <a:pt x="10763" y="41339"/>
                  </a:lnTo>
                  <a:cubicBezTo>
                    <a:pt x="14288" y="46768"/>
                    <a:pt x="20383" y="50006"/>
                    <a:pt x="26861" y="50006"/>
                  </a:cubicBezTo>
                  <a:cubicBezTo>
                    <a:pt x="32480" y="50006"/>
                    <a:pt x="37814" y="47530"/>
                    <a:pt x="41529" y="43148"/>
                  </a:cubicBezTo>
                  <a:cubicBezTo>
                    <a:pt x="42577" y="42005"/>
                    <a:pt x="43434" y="40672"/>
                    <a:pt x="44101" y="39243"/>
                  </a:cubicBezTo>
                  <a:cubicBezTo>
                    <a:pt x="47054" y="33052"/>
                    <a:pt x="46577" y="25908"/>
                    <a:pt x="42863" y="20288"/>
                  </a:cubicBezTo>
                  <a:lnTo>
                    <a:pt x="35242" y="8668"/>
                  </a:lnTo>
                  <a:cubicBezTo>
                    <a:pt x="31718" y="3239"/>
                    <a:pt x="25622" y="0"/>
                    <a:pt x="19145" y="0"/>
                  </a:cubicBezTo>
                  <a:cubicBezTo>
                    <a:pt x="15430" y="0"/>
                    <a:pt x="11811" y="1048"/>
                    <a:pt x="8668" y="3143"/>
                  </a:cubicBezTo>
                  <a:cubicBezTo>
                    <a:pt x="3238" y="6668"/>
                    <a:pt x="0" y="12764"/>
                    <a:pt x="0" y="19241"/>
                  </a:cubicBezTo>
                  <a:cubicBezTo>
                    <a:pt x="0" y="22955"/>
                    <a:pt x="1048" y="26670"/>
                    <a:pt x="3143" y="29718"/>
                  </a:cubicBezTo>
                  <a:lnTo>
                    <a:pt x="3143" y="29718"/>
                  </a:lnTo>
                  <a:close/>
                  <a:moveTo>
                    <a:pt x="13811" y="10763"/>
                  </a:moveTo>
                  <a:cubicBezTo>
                    <a:pt x="15430" y="9716"/>
                    <a:pt x="17336" y="9144"/>
                    <a:pt x="19240" y="9144"/>
                  </a:cubicBezTo>
                  <a:cubicBezTo>
                    <a:pt x="22670" y="9144"/>
                    <a:pt x="25813" y="10859"/>
                    <a:pt x="27622" y="13716"/>
                  </a:cubicBezTo>
                  <a:lnTo>
                    <a:pt x="35242" y="25337"/>
                  </a:lnTo>
                  <a:cubicBezTo>
                    <a:pt x="37243" y="28385"/>
                    <a:pt x="37433" y="32004"/>
                    <a:pt x="35814" y="35338"/>
                  </a:cubicBezTo>
                  <a:cubicBezTo>
                    <a:pt x="35528" y="36004"/>
                    <a:pt x="35052" y="36671"/>
                    <a:pt x="34576" y="37148"/>
                  </a:cubicBezTo>
                  <a:cubicBezTo>
                    <a:pt x="32575" y="39529"/>
                    <a:pt x="29813" y="40767"/>
                    <a:pt x="26861" y="40767"/>
                  </a:cubicBezTo>
                  <a:cubicBezTo>
                    <a:pt x="23431" y="40767"/>
                    <a:pt x="20288" y="39053"/>
                    <a:pt x="18479" y="36195"/>
                  </a:cubicBezTo>
                  <a:lnTo>
                    <a:pt x="10858" y="24575"/>
                  </a:lnTo>
                  <a:cubicBezTo>
                    <a:pt x="9811" y="22955"/>
                    <a:pt x="9239" y="21050"/>
                    <a:pt x="9239" y="19145"/>
                  </a:cubicBezTo>
                  <a:cubicBezTo>
                    <a:pt x="9239" y="15716"/>
                    <a:pt x="10954" y="12573"/>
                    <a:pt x="13716" y="10763"/>
                  </a:cubicBezTo>
                  <a:lnTo>
                    <a:pt x="13716" y="107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3303148" y="2598389"/>
              <a:ext cx="338685" cy="315387"/>
            </a:xfrm>
            <a:custGeom>
              <a:rect b="b" l="l" r="r" t="t"/>
              <a:pathLst>
                <a:path extrusionOk="0" h="292703" w="314325">
                  <a:moveTo>
                    <a:pt x="302514" y="286"/>
                  </a:moveTo>
                  <a:lnTo>
                    <a:pt x="11906" y="286"/>
                  </a:lnTo>
                  <a:cubicBezTo>
                    <a:pt x="5334" y="286"/>
                    <a:pt x="0" y="5620"/>
                    <a:pt x="0" y="12192"/>
                  </a:cubicBezTo>
                  <a:lnTo>
                    <a:pt x="0" y="137827"/>
                  </a:lnTo>
                  <a:cubicBezTo>
                    <a:pt x="0" y="144399"/>
                    <a:pt x="5334" y="149733"/>
                    <a:pt x="11906" y="149733"/>
                  </a:cubicBezTo>
                  <a:lnTo>
                    <a:pt x="100203" y="149733"/>
                  </a:lnTo>
                  <a:lnTo>
                    <a:pt x="119920" y="193643"/>
                  </a:lnTo>
                  <a:lnTo>
                    <a:pt x="110776" y="207550"/>
                  </a:lnTo>
                  <a:cubicBezTo>
                    <a:pt x="92583" y="196310"/>
                    <a:pt x="68485" y="201549"/>
                    <a:pt x="56674" y="219551"/>
                  </a:cubicBezTo>
                  <a:lnTo>
                    <a:pt x="49054" y="231172"/>
                  </a:lnTo>
                  <a:cubicBezTo>
                    <a:pt x="43244" y="240030"/>
                    <a:pt x="41243" y="250698"/>
                    <a:pt x="43434" y="261080"/>
                  </a:cubicBezTo>
                  <a:cubicBezTo>
                    <a:pt x="45625" y="271463"/>
                    <a:pt x="51721" y="280416"/>
                    <a:pt x="60579" y="286226"/>
                  </a:cubicBezTo>
                  <a:cubicBezTo>
                    <a:pt x="67246" y="290608"/>
                    <a:pt x="74867" y="292703"/>
                    <a:pt x="82296" y="292703"/>
                  </a:cubicBezTo>
                  <a:cubicBezTo>
                    <a:pt x="95250" y="292703"/>
                    <a:pt x="108013" y="286417"/>
                    <a:pt x="115634" y="274796"/>
                  </a:cubicBezTo>
                  <a:lnTo>
                    <a:pt x="142494" y="233744"/>
                  </a:lnTo>
                  <a:cubicBezTo>
                    <a:pt x="142494" y="233744"/>
                    <a:pt x="142494" y="233744"/>
                    <a:pt x="142494" y="233744"/>
                  </a:cubicBezTo>
                  <a:lnTo>
                    <a:pt x="146018" y="228314"/>
                  </a:lnTo>
                  <a:cubicBezTo>
                    <a:pt x="148400" y="224695"/>
                    <a:pt x="152495" y="222790"/>
                    <a:pt x="156686" y="223361"/>
                  </a:cubicBezTo>
                  <a:cubicBezTo>
                    <a:pt x="157925" y="223552"/>
                    <a:pt x="159163" y="223552"/>
                    <a:pt x="160401" y="223552"/>
                  </a:cubicBezTo>
                  <a:cubicBezTo>
                    <a:pt x="160782" y="223552"/>
                    <a:pt x="161068" y="223552"/>
                    <a:pt x="161449" y="223552"/>
                  </a:cubicBezTo>
                  <a:cubicBezTo>
                    <a:pt x="164306" y="224219"/>
                    <a:pt x="166878" y="225933"/>
                    <a:pt x="168402" y="228314"/>
                  </a:cubicBezTo>
                  <a:lnTo>
                    <a:pt x="171926" y="233648"/>
                  </a:lnTo>
                  <a:cubicBezTo>
                    <a:pt x="171926" y="233648"/>
                    <a:pt x="171926" y="233648"/>
                    <a:pt x="171926" y="233648"/>
                  </a:cubicBezTo>
                  <a:lnTo>
                    <a:pt x="198787" y="274701"/>
                  </a:lnTo>
                  <a:cubicBezTo>
                    <a:pt x="206407" y="286321"/>
                    <a:pt x="219170" y="292608"/>
                    <a:pt x="232124" y="292608"/>
                  </a:cubicBezTo>
                  <a:cubicBezTo>
                    <a:pt x="239554" y="292608"/>
                    <a:pt x="247174" y="290513"/>
                    <a:pt x="253841" y="286131"/>
                  </a:cubicBezTo>
                  <a:cubicBezTo>
                    <a:pt x="262700" y="280321"/>
                    <a:pt x="268796" y="271367"/>
                    <a:pt x="270986" y="260985"/>
                  </a:cubicBezTo>
                  <a:cubicBezTo>
                    <a:pt x="273177" y="250603"/>
                    <a:pt x="271177" y="239935"/>
                    <a:pt x="265367" y="231077"/>
                  </a:cubicBezTo>
                  <a:lnTo>
                    <a:pt x="257746" y="219456"/>
                  </a:lnTo>
                  <a:cubicBezTo>
                    <a:pt x="245936" y="201454"/>
                    <a:pt x="221837" y="196215"/>
                    <a:pt x="203645" y="207454"/>
                  </a:cubicBezTo>
                  <a:lnTo>
                    <a:pt x="194501" y="193548"/>
                  </a:lnTo>
                  <a:lnTo>
                    <a:pt x="201263" y="178498"/>
                  </a:lnTo>
                  <a:cubicBezTo>
                    <a:pt x="202311" y="176213"/>
                    <a:pt x="201263" y="173450"/>
                    <a:pt x="198977" y="172403"/>
                  </a:cubicBezTo>
                  <a:cubicBezTo>
                    <a:pt x="196691" y="171355"/>
                    <a:pt x="193929" y="172403"/>
                    <a:pt x="192881" y="174688"/>
                  </a:cubicBezTo>
                  <a:lnTo>
                    <a:pt x="181070" y="200882"/>
                  </a:lnTo>
                  <a:cubicBezTo>
                    <a:pt x="177451" y="208979"/>
                    <a:pt x="169259" y="214313"/>
                    <a:pt x="160401" y="214313"/>
                  </a:cubicBezTo>
                  <a:cubicBezTo>
                    <a:pt x="159448" y="214313"/>
                    <a:pt x="158591" y="214313"/>
                    <a:pt x="157734" y="214122"/>
                  </a:cubicBezTo>
                  <a:cubicBezTo>
                    <a:pt x="150019" y="213170"/>
                    <a:pt x="142589" y="216694"/>
                    <a:pt x="138303" y="223171"/>
                  </a:cubicBezTo>
                  <a:lnTo>
                    <a:pt x="137255" y="224695"/>
                  </a:lnTo>
                  <a:lnTo>
                    <a:pt x="118491" y="212407"/>
                  </a:lnTo>
                  <a:lnTo>
                    <a:pt x="211169" y="70866"/>
                  </a:lnTo>
                  <a:cubicBezTo>
                    <a:pt x="211836" y="69818"/>
                    <a:pt x="212788" y="69628"/>
                    <a:pt x="213360" y="69628"/>
                  </a:cubicBezTo>
                  <a:cubicBezTo>
                    <a:pt x="213931" y="69628"/>
                    <a:pt x="214884" y="69628"/>
                    <a:pt x="215646" y="70580"/>
                  </a:cubicBezTo>
                  <a:lnTo>
                    <a:pt x="224409" y="80963"/>
                  </a:lnTo>
                  <a:cubicBezTo>
                    <a:pt x="228600" y="85915"/>
                    <a:pt x="229553" y="92869"/>
                    <a:pt x="226886" y="98679"/>
                  </a:cubicBezTo>
                  <a:lnTo>
                    <a:pt x="201549" y="154972"/>
                  </a:lnTo>
                  <a:cubicBezTo>
                    <a:pt x="200501" y="157258"/>
                    <a:pt x="201549" y="160020"/>
                    <a:pt x="203835" y="161068"/>
                  </a:cubicBezTo>
                  <a:cubicBezTo>
                    <a:pt x="206121" y="162115"/>
                    <a:pt x="208883" y="161068"/>
                    <a:pt x="209931" y="158782"/>
                  </a:cubicBezTo>
                  <a:lnTo>
                    <a:pt x="214122" y="149447"/>
                  </a:lnTo>
                  <a:lnTo>
                    <a:pt x="302419" y="149447"/>
                  </a:lnTo>
                  <a:cubicBezTo>
                    <a:pt x="308991" y="149447"/>
                    <a:pt x="314325" y="144113"/>
                    <a:pt x="314325" y="137541"/>
                  </a:cubicBezTo>
                  <a:lnTo>
                    <a:pt x="314325" y="11906"/>
                  </a:lnTo>
                  <a:cubicBezTo>
                    <a:pt x="314325" y="5334"/>
                    <a:pt x="308991" y="0"/>
                    <a:pt x="302419" y="0"/>
                  </a:cubicBezTo>
                  <a:lnTo>
                    <a:pt x="302419" y="0"/>
                  </a:lnTo>
                  <a:close/>
                  <a:moveTo>
                    <a:pt x="249936" y="224599"/>
                  </a:moveTo>
                  <a:lnTo>
                    <a:pt x="257556" y="236220"/>
                  </a:lnTo>
                  <a:cubicBezTo>
                    <a:pt x="262033" y="243078"/>
                    <a:pt x="263557" y="251174"/>
                    <a:pt x="261938" y="259175"/>
                  </a:cubicBezTo>
                  <a:cubicBezTo>
                    <a:pt x="260318" y="267176"/>
                    <a:pt x="255651" y="274034"/>
                    <a:pt x="248793" y="278511"/>
                  </a:cubicBezTo>
                  <a:cubicBezTo>
                    <a:pt x="234696" y="287750"/>
                    <a:pt x="215741" y="283750"/>
                    <a:pt x="206502" y="269748"/>
                  </a:cubicBezTo>
                  <a:lnTo>
                    <a:pt x="182118" y="232601"/>
                  </a:lnTo>
                  <a:lnTo>
                    <a:pt x="207645" y="215837"/>
                  </a:lnTo>
                  <a:cubicBezTo>
                    <a:pt x="221742" y="206597"/>
                    <a:pt x="240697" y="210598"/>
                    <a:pt x="249936" y="224695"/>
                  </a:cubicBezTo>
                  <a:lnTo>
                    <a:pt x="249936" y="224695"/>
                  </a:lnTo>
                  <a:close/>
                  <a:moveTo>
                    <a:pt x="189452" y="204692"/>
                  </a:moveTo>
                  <a:lnTo>
                    <a:pt x="189929" y="203549"/>
                  </a:lnTo>
                  <a:lnTo>
                    <a:pt x="195834" y="212503"/>
                  </a:lnTo>
                  <a:lnTo>
                    <a:pt x="177070" y="224790"/>
                  </a:lnTo>
                  <a:lnTo>
                    <a:pt x="176022" y="223266"/>
                  </a:lnTo>
                  <a:cubicBezTo>
                    <a:pt x="175355" y="222313"/>
                    <a:pt x="174593" y="221361"/>
                    <a:pt x="173831" y="220504"/>
                  </a:cubicBezTo>
                  <a:cubicBezTo>
                    <a:pt x="180594" y="217361"/>
                    <a:pt x="186214" y="211741"/>
                    <a:pt x="189357" y="204692"/>
                  </a:cubicBezTo>
                  <a:lnTo>
                    <a:pt x="189357" y="204692"/>
                  </a:lnTo>
                  <a:close/>
                  <a:moveTo>
                    <a:pt x="11906" y="9525"/>
                  </a:moveTo>
                  <a:lnTo>
                    <a:pt x="302514" y="9525"/>
                  </a:lnTo>
                  <a:cubicBezTo>
                    <a:pt x="303943" y="9525"/>
                    <a:pt x="305181" y="10763"/>
                    <a:pt x="305181" y="12192"/>
                  </a:cubicBezTo>
                  <a:lnTo>
                    <a:pt x="305181" y="26956"/>
                  </a:lnTo>
                  <a:lnTo>
                    <a:pt x="9239" y="26956"/>
                  </a:lnTo>
                  <a:lnTo>
                    <a:pt x="9239" y="12192"/>
                  </a:lnTo>
                  <a:cubicBezTo>
                    <a:pt x="9239" y="10763"/>
                    <a:pt x="10478" y="9525"/>
                    <a:pt x="11906" y="9525"/>
                  </a:cubicBezTo>
                  <a:lnTo>
                    <a:pt x="11906" y="9525"/>
                  </a:lnTo>
                  <a:close/>
                  <a:moveTo>
                    <a:pt x="9239" y="113919"/>
                  </a:moveTo>
                  <a:lnTo>
                    <a:pt x="9239" y="36195"/>
                  </a:lnTo>
                  <a:lnTo>
                    <a:pt x="38100" y="36195"/>
                  </a:lnTo>
                  <a:lnTo>
                    <a:pt x="38100" y="113919"/>
                  </a:lnTo>
                  <a:lnTo>
                    <a:pt x="9239" y="113919"/>
                  </a:lnTo>
                  <a:close/>
                  <a:moveTo>
                    <a:pt x="9239" y="137827"/>
                  </a:moveTo>
                  <a:lnTo>
                    <a:pt x="9239" y="123063"/>
                  </a:lnTo>
                  <a:lnTo>
                    <a:pt x="53721" y="123063"/>
                  </a:lnTo>
                  <a:cubicBezTo>
                    <a:pt x="56293" y="123063"/>
                    <a:pt x="58293" y="120968"/>
                    <a:pt x="58293" y="118491"/>
                  </a:cubicBezTo>
                  <a:cubicBezTo>
                    <a:pt x="58293" y="116014"/>
                    <a:pt x="56197" y="113919"/>
                    <a:pt x="53721" y="113919"/>
                  </a:cubicBezTo>
                  <a:lnTo>
                    <a:pt x="47244" y="113919"/>
                  </a:lnTo>
                  <a:lnTo>
                    <a:pt x="47244" y="36195"/>
                  </a:lnTo>
                  <a:lnTo>
                    <a:pt x="152590" y="36195"/>
                  </a:lnTo>
                  <a:lnTo>
                    <a:pt x="152590" y="113919"/>
                  </a:lnTo>
                  <a:lnTo>
                    <a:pt x="75247" y="113919"/>
                  </a:lnTo>
                  <a:cubicBezTo>
                    <a:pt x="72676" y="113919"/>
                    <a:pt x="70676" y="116014"/>
                    <a:pt x="70676" y="118491"/>
                  </a:cubicBezTo>
                  <a:cubicBezTo>
                    <a:pt x="70676" y="120968"/>
                    <a:pt x="72771" y="123063"/>
                    <a:pt x="75247" y="123063"/>
                  </a:cubicBezTo>
                  <a:lnTo>
                    <a:pt x="166116" y="123063"/>
                  </a:lnTo>
                  <a:lnTo>
                    <a:pt x="154686" y="140494"/>
                  </a:lnTo>
                  <a:lnTo>
                    <a:pt x="11906" y="140494"/>
                  </a:lnTo>
                  <a:cubicBezTo>
                    <a:pt x="10478" y="140494"/>
                    <a:pt x="9239" y="139255"/>
                    <a:pt x="9239" y="137827"/>
                  </a:cubicBezTo>
                  <a:lnTo>
                    <a:pt x="9239" y="137827"/>
                  </a:lnTo>
                  <a:close/>
                  <a:moveTo>
                    <a:pt x="110204" y="149733"/>
                  </a:moveTo>
                  <a:lnTo>
                    <a:pt x="148590" y="149733"/>
                  </a:lnTo>
                  <a:lnTo>
                    <a:pt x="125825" y="184499"/>
                  </a:lnTo>
                  <a:lnTo>
                    <a:pt x="110204" y="149733"/>
                  </a:lnTo>
                  <a:close/>
                  <a:moveTo>
                    <a:pt x="107823" y="269748"/>
                  </a:moveTo>
                  <a:cubicBezTo>
                    <a:pt x="98584" y="283845"/>
                    <a:pt x="79629" y="287750"/>
                    <a:pt x="65532" y="278511"/>
                  </a:cubicBezTo>
                  <a:cubicBezTo>
                    <a:pt x="58674" y="274034"/>
                    <a:pt x="54007" y="267176"/>
                    <a:pt x="52388" y="259175"/>
                  </a:cubicBezTo>
                  <a:cubicBezTo>
                    <a:pt x="50768" y="251174"/>
                    <a:pt x="52292" y="243078"/>
                    <a:pt x="56769" y="236220"/>
                  </a:cubicBezTo>
                  <a:lnTo>
                    <a:pt x="64389" y="224599"/>
                  </a:lnTo>
                  <a:cubicBezTo>
                    <a:pt x="70199" y="215646"/>
                    <a:pt x="80010" y="210788"/>
                    <a:pt x="90011" y="210788"/>
                  </a:cubicBezTo>
                  <a:cubicBezTo>
                    <a:pt x="95726" y="210788"/>
                    <a:pt x="101537" y="212407"/>
                    <a:pt x="106680" y="215741"/>
                  </a:cubicBezTo>
                  <a:lnTo>
                    <a:pt x="132207" y="232505"/>
                  </a:lnTo>
                  <a:lnTo>
                    <a:pt x="107823" y="269653"/>
                  </a:lnTo>
                  <a:close/>
                  <a:moveTo>
                    <a:pt x="222695" y="64865"/>
                  </a:moveTo>
                  <a:cubicBezTo>
                    <a:pt x="220218" y="61913"/>
                    <a:pt x="216598" y="60388"/>
                    <a:pt x="212788" y="60674"/>
                  </a:cubicBezTo>
                  <a:cubicBezTo>
                    <a:pt x="208979" y="60960"/>
                    <a:pt x="205550" y="62865"/>
                    <a:pt x="203454" y="66104"/>
                  </a:cubicBezTo>
                  <a:lnTo>
                    <a:pt x="172117" y="113919"/>
                  </a:lnTo>
                  <a:lnTo>
                    <a:pt x="161735" y="113919"/>
                  </a:lnTo>
                  <a:lnTo>
                    <a:pt x="161735" y="36195"/>
                  </a:lnTo>
                  <a:lnTo>
                    <a:pt x="267081" y="36195"/>
                  </a:lnTo>
                  <a:lnTo>
                    <a:pt x="267081" y="45529"/>
                  </a:lnTo>
                  <a:cubicBezTo>
                    <a:pt x="267081" y="48101"/>
                    <a:pt x="269177" y="50102"/>
                    <a:pt x="271653" y="50102"/>
                  </a:cubicBezTo>
                  <a:cubicBezTo>
                    <a:pt x="274130" y="50102"/>
                    <a:pt x="276225" y="48006"/>
                    <a:pt x="276225" y="45529"/>
                  </a:cubicBezTo>
                  <a:lnTo>
                    <a:pt x="276225" y="36195"/>
                  </a:lnTo>
                  <a:lnTo>
                    <a:pt x="305086" y="36195"/>
                  </a:lnTo>
                  <a:lnTo>
                    <a:pt x="305086" y="113919"/>
                  </a:lnTo>
                  <a:lnTo>
                    <a:pt x="276225" y="113919"/>
                  </a:lnTo>
                  <a:lnTo>
                    <a:pt x="276225" y="66961"/>
                  </a:lnTo>
                  <a:cubicBezTo>
                    <a:pt x="276225" y="64389"/>
                    <a:pt x="274130" y="62389"/>
                    <a:pt x="271653" y="62389"/>
                  </a:cubicBezTo>
                  <a:cubicBezTo>
                    <a:pt x="269177" y="62389"/>
                    <a:pt x="267081" y="64484"/>
                    <a:pt x="267081" y="66961"/>
                  </a:cubicBezTo>
                  <a:lnTo>
                    <a:pt x="267081" y="113919"/>
                  </a:lnTo>
                  <a:lnTo>
                    <a:pt x="230314" y="113919"/>
                  </a:lnTo>
                  <a:lnTo>
                    <a:pt x="235363" y="102679"/>
                  </a:lnTo>
                  <a:cubicBezTo>
                    <a:pt x="239459" y="93631"/>
                    <a:pt x="237935" y="82772"/>
                    <a:pt x="231458" y="75152"/>
                  </a:cubicBezTo>
                  <a:lnTo>
                    <a:pt x="222695" y="64770"/>
                  </a:lnTo>
                  <a:close/>
                  <a:moveTo>
                    <a:pt x="302514" y="140494"/>
                  </a:moveTo>
                  <a:lnTo>
                    <a:pt x="218408" y="140494"/>
                  </a:lnTo>
                  <a:lnTo>
                    <a:pt x="226219" y="123063"/>
                  </a:lnTo>
                  <a:lnTo>
                    <a:pt x="305181" y="123063"/>
                  </a:lnTo>
                  <a:lnTo>
                    <a:pt x="305181" y="137827"/>
                  </a:lnTo>
                  <a:cubicBezTo>
                    <a:pt x="305181" y="139255"/>
                    <a:pt x="303943" y="140494"/>
                    <a:pt x="302514" y="140494"/>
                  </a:cubicBezTo>
                  <a:lnTo>
                    <a:pt x="302514" y="1404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29"/>
            <p:cNvSpPr/>
            <p:nvPr/>
          </p:nvSpPr>
          <p:spPr>
            <a:xfrm>
              <a:off x="3371211" y="2837856"/>
              <a:ext cx="49590" cy="53881"/>
            </a:xfrm>
            <a:custGeom>
              <a:rect b="b" l="l" r="r" t="t"/>
              <a:pathLst>
                <a:path extrusionOk="0" h="50006" w="46023">
                  <a:moveTo>
                    <a:pt x="37356" y="3143"/>
                  </a:moveTo>
                  <a:cubicBezTo>
                    <a:pt x="34212" y="1048"/>
                    <a:pt x="30593" y="0"/>
                    <a:pt x="26878" y="0"/>
                  </a:cubicBezTo>
                  <a:cubicBezTo>
                    <a:pt x="20401" y="0"/>
                    <a:pt x="14305" y="3238"/>
                    <a:pt x="10781" y="8668"/>
                  </a:cubicBezTo>
                  <a:lnTo>
                    <a:pt x="3161" y="20288"/>
                  </a:lnTo>
                  <a:cubicBezTo>
                    <a:pt x="-554" y="26003"/>
                    <a:pt x="-1030" y="33052"/>
                    <a:pt x="1923" y="39243"/>
                  </a:cubicBezTo>
                  <a:cubicBezTo>
                    <a:pt x="2589" y="40672"/>
                    <a:pt x="3446" y="42005"/>
                    <a:pt x="4494" y="43148"/>
                  </a:cubicBezTo>
                  <a:cubicBezTo>
                    <a:pt x="8209" y="47530"/>
                    <a:pt x="13638" y="50006"/>
                    <a:pt x="19163" y="50006"/>
                  </a:cubicBezTo>
                  <a:cubicBezTo>
                    <a:pt x="25640" y="50006"/>
                    <a:pt x="31736" y="46768"/>
                    <a:pt x="35260" y="41338"/>
                  </a:cubicBezTo>
                  <a:lnTo>
                    <a:pt x="42880" y="29718"/>
                  </a:lnTo>
                  <a:cubicBezTo>
                    <a:pt x="44976" y="26575"/>
                    <a:pt x="46023" y="22955"/>
                    <a:pt x="46023" y="19240"/>
                  </a:cubicBezTo>
                  <a:cubicBezTo>
                    <a:pt x="46023" y="12763"/>
                    <a:pt x="42785" y="6667"/>
                    <a:pt x="37356" y="3143"/>
                  </a:cubicBezTo>
                  <a:lnTo>
                    <a:pt x="37356" y="3143"/>
                  </a:lnTo>
                  <a:close/>
                  <a:moveTo>
                    <a:pt x="35165" y="24765"/>
                  </a:moveTo>
                  <a:lnTo>
                    <a:pt x="27545" y="36386"/>
                  </a:lnTo>
                  <a:cubicBezTo>
                    <a:pt x="25735" y="39243"/>
                    <a:pt x="22592" y="40957"/>
                    <a:pt x="19163" y="40957"/>
                  </a:cubicBezTo>
                  <a:cubicBezTo>
                    <a:pt x="16210" y="40957"/>
                    <a:pt x="13448" y="39624"/>
                    <a:pt x="11448" y="37338"/>
                  </a:cubicBezTo>
                  <a:cubicBezTo>
                    <a:pt x="10971" y="36766"/>
                    <a:pt x="10590" y="36195"/>
                    <a:pt x="10209" y="35528"/>
                  </a:cubicBezTo>
                  <a:cubicBezTo>
                    <a:pt x="8590" y="32195"/>
                    <a:pt x="8876" y="28575"/>
                    <a:pt x="10781" y="25527"/>
                  </a:cubicBezTo>
                  <a:lnTo>
                    <a:pt x="18401" y="13906"/>
                  </a:lnTo>
                  <a:cubicBezTo>
                    <a:pt x="20306" y="11049"/>
                    <a:pt x="23449" y="9334"/>
                    <a:pt x="26783" y="9334"/>
                  </a:cubicBezTo>
                  <a:cubicBezTo>
                    <a:pt x="28688" y="9334"/>
                    <a:pt x="30593" y="9906"/>
                    <a:pt x="32212" y="10954"/>
                  </a:cubicBezTo>
                  <a:cubicBezTo>
                    <a:pt x="35069" y="12763"/>
                    <a:pt x="36689" y="15907"/>
                    <a:pt x="36689" y="19336"/>
                  </a:cubicBezTo>
                  <a:cubicBezTo>
                    <a:pt x="36689" y="21241"/>
                    <a:pt x="36117" y="23146"/>
                    <a:pt x="35069" y="24765"/>
                  </a:cubicBezTo>
                  <a:lnTo>
                    <a:pt x="35069" y="247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29"/>
            <p:cNvSpPr/>
            <p:nvPr/>
          </p:nvSpPr>
          <p:spPr>
            <a:xfrm>
              <a:off x="3458412" y="2785998"/>
              <a:ext cx="34484" cy="34484"/>
            </a:xfrm>
            <a:custGeom>
              <a:rect b="b" l="l" r="r" t="t"/>
              <a:pathLst>
                <a:path extrusionOk="0" h="32004" w="32004">
                  <a:moveTo>
                    <a:pt x="0" y="16002"/>
                  </a:moveTo>
                  <a:cubicBezTo>
                    <a:pt x="0" y="24860"/>
                    <a:pt x="7144" y="32004"/>
                    <a:pt x="16002" y="32004"/>
                  </a:cubicBezTo>
                  <a:cubicBezTo>
                    <a:pt x="24860" y="32004"/>
                    <a:pt x="32004" y="24860"/>
                    <a:pt x="32004" y="16002"/>
                  </a:cubicBezTo>
                  <a:cubicBezTo>
                    <a:pt x="32004" y="7144"/>
                    <a:pt x="24860" y="0"/>
                    <a:pt x="16002" y="0"/>
                  </a:cubicBezTo>
                  <a:cubicBezTo>
                    <a:pt x="7144" y="0"/>
                    <a:pt x="0" y="7144"/>
                    <a:pt x="0" y="16002"/>
                  </a:cubicBezTo>
                  <a:lnTo>
                    <a:pt x="0" y="16002"/>
                  </a:lnTo>
                  <a:close/>
                  <a:moveTo>
                    <a:pt x="22765" y="16002"/>
                  </a:moveTo>
                  <a:cubicBezTo>
                    <a:pt x="22765" y="19717"/>
                    <a:pt x="19717" y="22860"/>
                    <a:pt x="15907" y="22860"/>
                  </a:cubicBezTo>
                  <a:cubicBezTo>
                    <a:pt x="12097" y="22860"/>
                    <a:pt x="9144" y="19812"/>
                    <a:pt x="9144" y="16002"/>
                  </a:cubicBezTo>
                  <a:cubicBezTo>
                    <a:pt x="9144" y="12192"/>
                    <a:pt x="12192" y="9239"/>
                    <a:pt x="15907" y="9239"/>
                  </a:cubicBezTo>
                  <a:cubicBezTo>
                    <a:pt x="19621" y="9239"/>
                    <a:pt x="22765" y="12287"/>
                    <a:pt x="22765" y="16002"/>
                  </a:cubicBezTo>
                  <a:lnTo>
                    <a:pt x="22765" y="16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3388995" y="2651555"/>
              <a:ext cx="50802" cy="55344"/>
            </a:xfrm>
            <a:custGeom>
              <a:rect b="b" l="l" r="r" t="t"/>
              <a:pathLst>
                <a:path extrusionOk="0" h="51363" w="47148">
                  <a:moveTo>
                    <a:pt x="5048" y="49935"/>
                  </a:moveTo>
                  <a:cubicBezTo>
                    <a:pt x="6667" y="50887"/>
                    <a:pt x="8382" y="51364"/>
                    <a:pt x="10192" y="51364"/>
                  </a:cubicBezTo>
                  <a:cubicBezTo>
                    <a:pt x="12001" y="51364"/>
                    <a:pt x="13716" y="50887"/>
                    <a:pt x="15335" y="49935"/>
                  </a:cubicBezTo>
                  <a:lnTo>
                    <a:pt x="42005" y="34504"/>
                  </a:lnTo>
                  <a:cubicBezTo>
                    <a:pt x="45244" y="32694"/>
                    <a:pt x="47149" y="29361"/>
                    <a:pt x="47149" y="25646"/>
                  </a:cubicBezTo>
                  <a:cubicBezTo>
                    <a:pt x="47149" y="21931"/>
                    <a:pt x="45244" y="18598"/>
                    <a:pt x="42005" y="16788"/>
                  </a:cubicBezTo>
                  <a:lnTo>
                    <a:pt x="15335" y="1357"/>
                  </a:lnTo>
                  <a:cubicBezTo>
                    <a:pt x="12097" y="-452"/>
                    <a:pt x="8287" y="-452"/>
                    <a:pt x="5143" y="1357"/>
                  </a:cubicBezTo>
                  <a:cubicBezTo>
                    <a:pt x="1905" y="3167"/>
                    <a:pt x="0" y="6501"/>
                    <a:pt x="0" y="10216"/>
                  </a:cubicBezTo>
                  <a:lnTo>
                    <a:pt x="0" y="41076"/>
                  </a:lnTo>
                  <a:cubicBezTo>
                    <a:pt x="0" y="44791"/>
                    <a:pt x="1905" y="48125"/>
                    <a:pt x="5143" y="49935"/>
                  </a:cubicBezTo>
                  <a:lnTo>
                    <a:pt x="5143" y="49935"/>
                  </a:lnTo>
                  <a:close/>
                  <a:moveTo>
                    <a:pt x="9144" y="10311"/>
                  </a:moveTo>
                  <a:cubicBezTo>
                    <a:pt x="9144" y="9834"/>
                    <a:pt x="9430" y="9549"/>
                    <a:pt x="9620" y="9454"/>
                  </a:cubicBezTo>
                  <a:cubicBezTo>
                    <a:pt x="9715" y="9454"/>
                    <a:pt x="9906" y="9263"/>
                    <a:pt x="10096" y="9263"/>
                  </a:cubicBezTo>
                  <a:cubicBezTo>
                    <a:pt x="10287" y="9263"/>
                    <a:pt x="10382" y="9263"/>
                    <a:pt x="10573" y="9454"/>
                  </a:cubicBezTo>
                  <a:lnTo>
                    <a:pt x="37242" y="24884"/>
                  </a:lnTo>
                  <a:cubicBezTo>
                    <a:pt x="37242" y="24884"/>
                    <a:pt x="37719" y="25551"/>
                    <a:pt x="37719" y="25741"/>
                  </a:cubicBezTo>
                  <a:cubicBezTo>
                    <a:pt x="37719" y="25932"/>
                    <a:pt x="37719" y="26408"/>
                    <a:pt x="37242" y="26599"/>
                  </a:cubicBezTo>
                  <a:lnTo>
                    <a:pt x="10573" y="42029"/>
                  </a:lnTo>
                  <a:cubicBezTo>
                    <a:pt x="10573" y="42029"/>
                    <a:pt x="9811" y="42124"/>
                    <a:pt x="9525" y="42029"/>
                  </a:cubicBezTo>
                  <a:cubicBezTo>
                    <a:pt x="9334" y="41934"/>
                    <a:pt x="9049" y="41648"/>
                    <a:pt x="9049" y="41172"/>
                  </a:cubicBezTo>
                  <a:lnTo>
                    <a:pt x="9049" y="10311"/>
                  </a:lnTo>
                  <a:lnTo>
                    <a:pt x="9049" y="103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0" name="Google Shape;1020;p29"/>
          <p:cNvGrpSpPr/>
          <p:nvPr/>
        </p:nvGrpSpPr>
        <p:grpSpPr>
          <a:xfrm>
            <a:off x="5709529" y="2599107"/>
            <a:ext cx="338685" cy="314054"/>
            <a:chOff x="5709529" y="2599107"/>
            <a:chExt cx="338685" cy="314054"/>
          </a:xfrm>
        </p:grpSpPr>
        <p:sp>
          <p:nvSpPr>
            <p:cNvPr id="1021" name="Google Shape;1021;p29"/>
            <p:cNvSpPr/>
            <p:nvPr/>
          </p:nvSpPr>
          <p:spPr>
            <a:xfrm>
              <a:off x="5709529" y="2599107"/>
              <a:ext cx="338685" cy="314054"/>
            </a:xfrm>
            <a:custGeom>
              <a:rect b="b" l="l" r="r" t="t"/>
              <a:pathLst>
                <a:path extrusionOk="0" h="291465" w="314325">
                  <a:moveTo>
                    <a:pt x="310039" y="248698"/>
                  </a:moveTo>
                  <a:cubicBezTo>
                    <a:pt x="307277" y="245936"/>
                    <a:pt x="303466" y="244316"/>
                    <a:pt x="299561" y="244316"/>
                  </a:cubicBezTo>
                  <a:lnTo>
                    <a:pt x="295846" y="244316"/>
                  </a:lnTo>
                  <a:lnTo>
                    <a:pt x="295846" y="82963"/>
                  </a:lnTo>
                  <a:cubicBezTo>
                    <a:pt x="295846" y="80105"/>
                    <a:pt x="295275" y="77248"/>
                    <a:pt x="294227" y="74581"/>
                  </a:cubicBezTo>
                  <a:cubicBezTo>
                    <a:pt x="296799" y="71247"/>
                    <a:pt x="298228" y="67151"/>
                    <a:pt x="298228" y="62865"/>
                  </a:cubicBezTo>
                  <a:cubicBezTo>
                    <a:pt x="298228" y="60674"/>
                    <a:pt x="297847" y="58579"/>
                    <a:pt x="297180" y="56579"/>
                  </a:cubicBezTo>
                  <a:lnTo>
                    <a:pt x="298228" y="55531"/>
                  </a:lnTo>
                  <a:cubicBezTo>
                    <a:pt x="302133" y="51625"/>
                    <a:pt x="303466" y="45815"/>
                    <a:pt x="301847" y="40672"/>
                  </a:cubicBezTo>
                  <a:lnTo>
                    <a:pt x="311182" y="31337"/>
                  </a:lnTo>
                  <a:cubicBezTo>
                    <a:pt x="315373" y="27146"/>
                    <a:pt x="315373" y="20288"/>
                    <a:pt x="311182" y="16097"/>
                  </a:cubicBezTo>
                  <a:lnTo>
                    <a:pt x="302038" y="6953"/>
                  </a:lnTo>
                  <a:cubicBezTo>
                    <a:pt x="297847" y="2762"/>
                    <a:pt x="290989" y="2762"/>
                    <a:pt x="286798" y="6953"/>
                  </a:cubicBezTo>
                  <a:lnTo>
                    <a:pt x="277368" y="16383"/>
                  </a:lnTo>
                  <a:cubicBezTo>
                    <a:pt x="272225" y="14764"/>
                    <a:pt x="266415" y="16002"/>
                    <a:pt x="262509" y="20003"/>
                  </a:cubicBezTo>
                  <a:lnTo>
                    <a:pt x="249364" y="33147"/>
                  </a:lnTo>
                  <a:lnTo>
                    <a:pt x="249364" y="16002"/>
                  </a:lnTo>
                  <a:cubicBezTo>
                    <a:pt x="249364" y="7239"/>
                    <a:pt x="242221" y="0"/>
                    <a:pt x="233363" y="0"/>
                  </a:cubicBezTo>
                  <a:lnTo>
                    <a:pt x="122301" y="0"/>
                  </a:lnTo>
                  <a:cubicBezTo>
                    <a:pt x="121063" y="0"/>
                    <a:pt x="119920" y="476"/>
                    <a:pt x="119063" y="1333"/>
                  </a:cubicBezTo>
                  <a:lnTo>
                    <a:pt x="60007" y="60388"/>
                  </a:lnTo>
                  <a:lnTo>
                    <a:pt x="32671" y="60388"/>
                  </a:lnTo>
                  <a:cubicBezTo>
                    <a:pt x="20288" y="60388"/>
                    <a:pt x="10192" y="70485"/>
                    <a:pt x="10192" y="82867"/>
                  </a:cubicBezTo>
                  <a:lnTo>
                    <a:pt x="10192" y="244983"/>
                  </a:lnTo>
                  <a:cubicBezTo>
                    <a:pt x="4286" y="246888"/>
                    <a:pt x="0" y="252508"/>
                    <a:pt x="0" y="259080"/>
                  </a:cubicBezTo>
                  <a:cubicBezTo>
                    <a:pt x="0" y="267748"/>
                    <a:pt x="3334" y="275844"/>
                    <a:pt x="9525" y="281940"/>
                  </a:cubicBezTo>
                  <a:cubicBezTo>
                    <a:pt x="15621" y="288036"/>
                    <a:pt x="23813" y="291465"/>
                    <a:pt x="32385" y="291465"/>
                  </a:cubicBezTo>
                  <a:lnTo>
                    <a:pt x="281940" y="291465"/>
                  </a:lnTo>
                  <a:cubicBezTo>
                    <a:pt x="299847" y="291465"/>
                    <a:pt x="314325" y="276892"/>
                    <a:pt x="314325" y="259080"/>
                  </a:cubicBezTo>
                  <a:cubicBezTo>
                    <a:pt x="314325" y="255079"/>
                    <a:pt x="312801" y="251365"/>
                    <a:pt x="309943" y="248603"/>
                  </a:cubicBezTo>
                  <a:lnTo>
                    <a:pt x="309943" y="248603"/>
                  </a:lnTo>
                  <a:close/>
                  <a:moveTo>
                    <a:pt x="249364" y="114490"/>
                  </a:moveTo>
                  <a:cubicBezTo>
                    <a:pt x="252984" y="114014"/>
                    <a:pt x="256604" y="112395"/>
                    <a:pt x="259366" y="109633"/>
                  </a:cubicBezTo>
                  <a:lnTo>
                    <a:pt x="265081" y="103918"/>
                  </a:lnTo>
                  <a:lnTo>
                    <a:pt x="265081" y="217170"/>
                  </a:lnTo>
                  <a:cubicBezTo>
                    <a:pt x="265081" y="220313"/>
                    <a:pt x="262509" y="222790"/>
                    <a:pt x="259461" y="222790"/>
                  </a:cubicBezTo>
                  <a:lnTo>
                    <a:pt x="249364" y="222790"/>
                  </a:lnTo>
                  <a:lnTo>
                    <a:pt x="249364" y="114395"/>
                  </a:lnTo>
                  <a:close/>
                  <a:moveTo>
                    <a:pt x="252889" y="103156"/>
                  </a:moveTo>
                  <a:cubicBezTo>
                    <a:pt x="249841" y="106204"/>
                    <a:pt x="244888" y="106204"/>
                    <a:pt x="241840" y="103156"/>
                  </a:cubicBezTo>
                  <a:cubicBezTo>
                    <a:pt x="238792" y="100108"/>
                    <a:pt x="238792" y="95155"/>
                    <a:pt x="241840" y="92107"/>
                  </a:cubicBezTo>
                  <a:lnTo>
                    <a:pt x="274511" y="59436"/>
                  </a:lnTo>
                  <a:cubicBezTo>
                    <a:pt x="275368" y="58579"/>
                    <a:pt x="275844" y="57436"/>
                    <a:pt x="275844" y="56197"/>
                  </a:cubicBezTo>
                  <a:cubicBezTo>
                    <a:pt x="275844" y="54959"/>
                    <a:pt x="275368" y="53816"/>
                    <a:pt x="274511" y="52959"/>
                  </a:cubicBezTo>
                  <a:lnTo>
                    <a:pt x="258604" y="37052"/>
                  </a:lnTo>
                  <a:lnTo>
                    <a:pt x="262795" y="32861"/>
                  </a:lnTo>
                  <a:lnTo>
                    <a:pt x="285941" y="56007"/>
                  </a:lnTo>
                  <a:cubicBezTo>
                    <a:pt x="287846" y="57912"/>
                    <a:pt x="288893" y="60388"/>
                    <a:pt x="288893" y="63055"/>
                  </a:cubicBezTo>
                  <a:cubicBezTo>
                    <a:pt x="288893" y="65722"/>
                    <a:pt x="287846" y="68199"/>
                    <a:pt x="285941" y="70104"/>
                  </a:cubicBezTo>
                  <a:lnTo>
                    <a:pt x="252793" y="103251"/>
                  </a:lnTo>
                  <a:close/>
                  <a:moveTo>
                    <a:pt x="293275" y="13525"/>
                  </a:moveTo>
                  <a:cubicBezTo>
                    <a:pt x="293847" y="12954"/>
                    <a:pt x="294894" y="12954"/>
                    <a:pt x="295466" y="13525"/>
                  </a:cubicBezTo>
                  <a:lnTo>
                    <a:pt x="304609" y="22670"/>
                  </a:lnTo>
                  <a:cubicBezTo>
                    <a:pt x="305181" y="23241"/>
                    <a:pt x="305181" y="24289"/>
                    <a:pt x="304609" y="24860"/>
                  </a:cubicBezTo>
                  <a:lnTo>
                    <a:pt x="296418" y="33147"/>
                  </a:lnTo>
                  <a:lnTo>
                    <a:pt x="285083" y="21812"/>
                  </a:lnTo>
                  <a:lnTo>
                    <a:pt x="293275" y="13621"/>
                  </a:lnTo>
                  <a:close/>
                  <a:moveTo>
                    <a:pt x="275940" y="25813"/>
                  </a:moveTo>
                  <a:cubicBezTo>
                    <a:pt x="275940" y="25813"/>
                    <a:pt x="276511" y="26289"/>
                    <a:pt x="276796" y="26479"/>
                  </a:cubicBezTo>
                  <a:lnTo>
                    <a:pt x="291655" y="41338"/>
                  </a:lnTo>
                  <a:cubicBezTo>
                    <a:pt x="291655" y="41338"/>
                    <a:pt x="292132" y="41910"/>
                    <a:pt x="292418" y="42196"/>
                  </a:cubicBezTo>
                  <a:cubicBezTo>
                    <a:pt x="293751" y="44196"/>
                    <a:pt x="293561" y="46863"/>
                    <a:pt x="291941" y="48673"/>
                  </a:cubicBezTo>
                  <a:lnTo>
                    <a:pt x="269367" y="26098"/>
                  </a:lnTo>
                  <a:cubicBezTo>
                    <a:pt x="271177" y="24574"/>
                    <a:pt x="273844" y="24384"/>
                    <a:pt x="275940" y="25717"/>
                  </a:cubicBezTo>
                  <a:lnTo>
                    <a:pt x="275940" y="25717"/>
                  </a:lnTo>
                  <a:close/>
                  <a:moveTo>
                    <a:pt x="240221" y="16097"/>
                  </a:moveTo>
                  <a:lnTo>
                    <a:pt x="240221" y="42481"/>
                  </a:lnTo>
                  <a:lnTo>
                    <a:pt x="215646" y="67056"/>
                  </a:lnTo>
                  <a:cubicBezTo>
                    <a:pt x="213836" y="68866"/>
                    <a:pt x="213836" y="71723"/>
                    <a:pt x="215646" y="73533"/>
                  </a:cubicBezTo>
                  <a:cubicBezTo>
                    <a:pt x="216503" y="74390"/>
                    <a:pt x="217741" y="74866"/>
                    <a:pt x="218884" y="74866"/>
                  </a:cubicBezTo>
                  <a:cubicBezTo>
                    <a:pt x="220028" y="74866"/>
                    <a:pt x="221266" y="74390"/>
                    <a:pt x="222123" y="73533"/>
                  </a:cubicBezTo>
                  <a:lnTo>
                    <a:pt x="252127" y="43529"/>
                  </a:lnTo>
                  <a:lnTo>
                    <a:pt x="264795" y="56197"/>
                  </a:lnTo>
                  <a:lnTo>
                    <a:pt x="235363" y="85630"/>
                  </a:lnTo>
                  <a:cubicBezTo>
                    <a:pt x="232124" y="88868"/>
                    <a:pt x="230410" y="93154"/>
                    <a:pt x="230410" y="97726"/>
                  </a:cubicBezTo>
                  <a:cubicBezTo>
                    <a:pt x="230410" y="101251"/>
                    <a:pt x="231457" y="104680"/>
                    <a:pt x="233458" y="107537"/>
                  </a:cubicBezTo>
                  <a:lnTo>
                    <a:pt x="205359" y="135636"/>
                  </a:lnTo>
                  <a:lnTo>
                    <a:pt x="182785" y="113062"/>
                  </a:lnTo>
                  <a:lnTo>
                    <a:pt x="207169" y="88678"/>
                  </a:lnTo>
                  <a:cubicBezTo>
                    <a:pt x="208979" y="86868"/>
                    <a:pt x="208979" y="84011"/>
                    <a:pt x="207169" y="82201"/>
                  </a:cubicBezTo>
                  <a:cubicBezTo>
                    <a:pt x="205359" y="80391"/>
                    <a:pt x="202502" y="80391"/>
                    <a:pt x="200692" y="82201"/>
                  </a:cubicBezTo>
                  <a:lnTo>
                    <a:pt x="179070" y="103822"/>
                  </a:lnTo>
                  <a:lnTo>
                    <a:pt x="89249" y="103822"/>
                  </a:lnTo>
                  <a:cubicBezTo>
                    <a:pt x="86678" y="103822"/>
                    <a:pt x="84677" y="105918"/>
                    <a:pt x="84677" y="108395"/>
                  </a:cubicBezTo>
                  <a:cubicBezTo>
                    <a:pt x="84677" y="110871"/>
                    <a:pt x="86773" y="112966"/>
                    <a:pt x="89249" y="112966"/>
                  </a:cubicBezTo>
                  <a:lnTo>
                    <a:pt x="170402" y="112966"/>
                  </a:lnTo>
                  <a:cubicBezTo>
                    <a:pt x="168116" y="116205"/>
                    <a:pt x="166688" y="120015"/>
                    <a:pt x="166307" y="124015"/>
                  </a:cubicBezTo>
                  <a:lnTo>
                    <a:pt x="165545" y="131254"/>
                  </a:lnTo>
                  <a:lnTo>
                    <a:pt x="159925" y="139255"/>
                  </a:lnTo>
                  <a:cubicBezTo>
                    <a:pt x="156020" y="144780"/>
                    <a:pt x="156686" y="152209"/>
                    <a:pt x="161449" y="156972"/>
                  </a:cubicBezTo>
                  <a:cubicBezTo>
                    <a:pt x="164116" y="159639"/>
                    <a:pt x="167640" y="161068"/>
                    <a:pt x="171259" y="161068"/>
                  </a:cubicBezTo>
                  <a:cubicBezTo>
                    <a:pt x="174022" y="161068"/>
                    <a:pt x="176784" y="160211"/>
                    <a:pt x="179165" y="158591"/>
                  </a:cubicBezTo>
                  <a:lnTo>
                    <a:pt x="187166" y="152971"/>
                  </a:lnTo>
                  <a:lnTo>
                    <a:pt x="194406" y="152209"/>
                  </a:lnTo>
                  <a:cubicBezTo>
                    <a:pt x="199740" y="151638"/>
                    <a:pt x="204788" y="149257"/>
                    <a:pt x="208598" y="145447"/>
                  </a:cubicBezTo>
                  <a:lnTo>
                    <a:pt x="240221" y="113824"/>
                  </a:lnTo>
                  <a:lnTo>
                    <a:pt x="240221" y="223075"/>
                  </a:lnTo>
                  <a:lnTo>
                    <a:pt x="65913" y="223075"/>
                  </a:lnTo>
                  <a:lnTo>
                    <a:pt x="65913" y="70580"/>
                  </a:lnTo>
                  <a:lnTo>
                    <a:pt x="111062" y="70580"/>
                  </a:lnTo>
                  <a:cubicBezTo>
                    <a:pt x="119825" y="70580"/>
                    <a:pt x="127064" y="63437"/>
                    <a:pt x="127064" y="54578"/>
                  </a:cubicBezTo>
                  <a:lnTo>
                    <a:pt x="127064" y="46101"/>
                  </a:lnTo>
                  <a:cubicBezTo>
                    <a:pt x="127064" y="43529"/>
                    <a:pt x="124968" y="41529"/>
                    <a:pt x="122491" y="41529"/>
                  </a:cubicBezTo>
                  <a:cubicBezTo>
                    <a:pt x="120015" y="41529"/>
                    <a:pt x="117920" y="43624"/>
                    <a:pt x="117920" y="46101"/>
                  </a:cubicBezTo>
                  <a:lnTo>
                    <a:pt x="117920" y="54578"/>
                  </a:lnTo>
                  <a:cubicBezTo>
                    <a:pt x="117920" y="58293"/>
                    <a:pt x="114871" y="61341"/>
                    <a:pt x="111157" y="61341"/>
                  </a:cubicBezTo>
                  <a:lnTo>
                    <a:pt x="72580" y="61341"/>
                  </a:lnTo>
                  <a:lnTo>
                    <a:pt x="117920" y="16002"/>
                  </a:lnTo>
                  <a:lnTo>
                    <a:pt x="117920" y="24670"/>
                  </a:lnTo>
                  <a:cubicBezTo>
                    <a:pt x="117920" y="27241"/>
                    <a:pt x="120015" y="29242"/>
                    <a:pt x="122491" y="29242"/>
                  </a:cubicBezTo>
                  <a:cubicBezTo>
                    <a:pt x="124968" y="29242"/>
                    <a:pt x="127064" y="27146"/>
                    <a:pt x="127064" y="24670"/>
                  </a:cubicBezTo>
                  <a:lnTo>
                    <a:pt x="127064" y="9430"/>
                  </a:lnTo>
                  <a:lnTo>
                    <a:pt x="233458" y="9430"/>
                  </a:lnTo>
                  <a:cubicBezTo>
                    <a:pt x="237173" y="9430"/>
                    <a:pt x="240221" y="12478"/>
                    <a:pt x="240221" y="16192"/>
                  </a:cubicBezTo>
                  <a:lnTo>
                    <a:pt x="240221" y="16192"/>
                  </a:lnTo>
                  <a:close/>
                  <a:moveTo>
                    <a:pt x="167354" y="144304"/>
                  </a:moveTo>
                  <a:lnTo>
                    <a:pt x="170498" y="139827"/>
                  </a:lnTo>
                  <a:lnTo>
                    <a:pt x="178308" y="147638"/>
                  </a:lnTo>
                  <a:lnTo>
                    <a:pt x="173831" y="150781"/>
                  </a:lnTo>
                  <a:cubicBezTo>
                    <a:pt x="172021" y="152114"/>
                    <a:pt x="169450" y="151829"/>
                    <a:pt x="167830" y="150304"/>
                  </a:cubicBezTo>
                  <a:cubicBezTo>
                    <a:pt x="166211" y="148685"/>
                    <a:pt x="166021" y="146209"/>
                    <a:pt x="167259" y="144304"/>
                  </a:cubicBezTo>
                  <a:lnTo>
                    <a:pt x="167259" y="144304"/>
                  </a:lnTo>
                  <a:close/>
                  <a:moveTo>
                    <a:pt x="187166" y="143542"/>
                  </a:moveTo>
                  <a:lnTo>
                    <a:pt x="174689" y="131064"/>
                  </a:lnTo>
                  <a:lnTo>
                    <a:pt x="175356" y="124873"/>
                  </a:lnTo>
                  <a:cubicBezTo>
                    <a:pt x="175546" y="123158"/>
                    <a:pt x="176022" y="121539"/>
                    <a:pt x="176784" y="120015"/>
                  </a:cubicBezTo>
                  <a:lnTo>
                    <a:pt x="198311" y="141541"/>
                  </a:lnTo>
                  <a:cubicBezTo>
                    <a:pt x="196787" y="142304"/>
                    <a:pt x="195167" y="142780"/>
                    <a:pt x="193453" y="142970"/>
                  </a:cubicBezTo>
                  <a:lnTo>
                    <a:pt x="187262" y="143637"/>
                  </a:lnTo>
                  <a:close/>
                  <a:moveTo>
                    <a:pt x="56674" y="222885"/>
                  </a:moveTo>
                  <a:lnTo>
                    <a:pt x="46577" y="222885"/>
                  </a:lnTo>
                  <a:cubicBezTo>
                    <a:pt x="43434" y="222885"/>
                    <a:pt x="40957" y="220313"/>
                    <a:pt x="40957" y="217265"/>
                  </a:cubicBezTo>
                  <a:lnTo>
                    <a:pt x="40957" y="96869"/>
                  </a:lnTo>
                  <a:cubicBezTo>
                    <a:pt x="40957" y="93726"/>
                    <a:pt x="43529" y="91249"/>
                    <a:pt x="46577" y="91249"/>
                  </a:cubicBezTo>
                  <a:lnTo>
                    <a:pt x="56674" y="91249"/>
                  </a:lnTo>
                  <a:lnTo>
                    <a:pt x="56674" y="222980"/>
                  </a:lnTo>
                  <a:close/>
                  <a:moveTo>
                    <a:pt x="281940" y="282416"/>
                  </a:moveTo>
                  <a:lnTo>
                    <a:pt x="32385" y="282416"/>
                  </a:lnTo>
                  <a:cubicBezTo>
                    <a:pt x="26194" y="282416"/>
                    <a:pt x="20384" y="280035"/>
                    <a:pt x="16002" y="275654"/>
                  </a:cubicBezTo>
                  <a:cubicBezTo>
                    <a:pt x="11621" y="271272"/>
                    <a:pt x="9240" y="265462"/>
                    <a:pt x="9240" y="259271"/>
                  </a:cubicBezTo>
                  <a:cubicBezTo>
                    <a:pt x="9240" y="256127"/>
                    <a:pt x="11811" y="253651"/>
                    <a:pt x="14859" y="253651"/>
                  </a:cubicBezTo>
                  <a:lnTo>
                    <a:pt x="50578" y="253651"/>
                  </a:lnTo>
                  <a:cubicBezTo>
                    <a:pt x="53150" y="253651"/>
                    <a:pt x="55150" y="251555"/>
                    <a:pt x="55150" y="249079"/>
                  </a:cubicBezTo>
                  <a:cubicBezTo>
                    <a:pt x="55150" y="246602"/>
                    <a:pt x="53054" y="244507"/>
                    <a:pt x="50578" y="244507"/>
                  </a:cubicBezTo>
                  <a:lnTo>
                    <a:pt x="19526" y="244507"/>
                  </a:lnTo>
                  <a:lnTo>
                    <a:pt x="19526" y="83153"/>
                  </a:lnTo>
                  <a:cubicBezTo>
                    <a:pt x="19526" y="75819"/>
                    <a:pt x="25527" y="69818"/>
                    <a:pt x="32861" y="69818"/>
                  </a:cubicBezTo>
                  <a:lnTo>
                    <a:pt x="56769" y="69818"/>
                  </a:lnTo>
                  <a:lnTo>
                    <a:pt x="56769" y="82105"/>
                  </a:lnTo>
                  <a:lnTo>
                    <a:pt x="46673" y="82105"/>
                  </a:lnTo>
                  <a:cubicBezTo>
                    <a:pt x="38481" y="82105"/>
                    <a:pt x="31814" y="88773"/>
                    <a:pt x="31814" y="96964"/>
                  </a:cubicBezTo>
                  <a:lnTo>
                    <a:pt x="31814" y="217361"/>
                  </a:lnTo>
                  <a:cubicBezTo>
                    <a:pt x="31814" y="225552"/>
                    <a:pt x="38481" y="232220"/>
                    <a:pt x="46673" y="232220"/>
                  </a:cubicBezTo>
                  <a:lnTo>
                    <a:pt x="259556" y="232220"/>
                  </a:lnTo>
                  <a:cubicBezTo>
                    <a:pt x="267748" y="232220"/>
                    <a:pt x="274415" y="225552"/>
                    <a:pt x="274415" y="217361"/>
                  </a:cubicBezTo>
                  <a:lnTo>
                    <a:pt x="274415" y="96964"/>
                  </a:lnTo>
                  <a:cubicBezTo>
                    <a:pt x="274415" y="96298"/>
                    <a:pt x="274415" y="95631"/>
                    <a:pt x="274320" y="95059"/>
                  </a:cubicBezTo>
                  <a:lnTo>
                    <a:pt x="286703" y="82677"/>
                  </a:lnTo>
                  <a:cubicBezTo>
                    <a:pt x="286703" y="82677"/>
                    <a:pt x="286703" y="83058"/>
                    <a:pt x="286703" y="83153"/>
                  </a:cubicBezTo>
                  <a:lnTo>
                    <a:pt x="286703" y="244507"/>
                  </a:lnTo>
                  <a:lnTo>
                    <a:pt x="72104" y="244507"/>
                  </a:lnTo>
                  <a:cubicBezTo>
                    <a:pt x="69532" y="244507"/>
                    <a:pt x="67533" y="246602"/>
                    <a:pt x="67533" y="249079"/>
                  </a:cubicBezTo>
                  <a:cubicBezTo>
                    <a:pt x="67533" y="251555"/>
                    <a:pt x="69628" y="253651"/>
                    <a:pt x="72104" y="253651"/>
                  </a:cubicBezTo>
                  <a:lnTo>
                    <a:pt x="299561" y="253651"/>
                  </a:lnTo>
                  <a:cubicBezTo>
                    <a:pt x="301085" y="253651"/>
                    <a:pt x="302514" y="254222"/>
                    <a:pt x="303562" y="255270"/>
                  </a:cubicBezTo>
                  <a:cubicBezTo>
                    <a:pt x="304609" y="256318"/>
                    <a:pt x="305181" y="257746"/>
                    <a:pt x="305181" y="259271"/>
                  </a:cubicBezTo>
                  <a:cubicBezTo>
                    <a:pt x="305181" y="272034"/>
                    <a:pt x="294799" y="282416"/>
                    <a:pt x="282035" y="282416"/>
                  </a:cubicBezTo>
                  <a:lnTo>
                    <a:pt x="282035" y="2824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5800716" y="2744308"/>
              <a:ext cx="69379" cy="9853"/>
            </a:xfrm>
            <a:custGeom>
              <a:rect b="b" l="l" r="r" t="t"/>
              <a:pathLst>
                <a:path extrusionOk="0" h="9144" w="64389">
                  <a:moveTo>
                    <a:pt x="4572" y="9144"/>
                  </a:moveTo>
                  <a:lnTo>
                    <a:pt x="59817" y="9144"/>
                  </a:lnTo>
                  <a:cubicBezTo>
                    <a:pt x="62389" y="9144"/>
                    <a:pt x="64389" y="7049"/>
                    <a:pt x="64389" y="4572"/>
                  </a:cubicBezTo>
                  <a:cubicBezTo>
                    <a:pt x="64389" y="2096"/>
                    <a:pt x="62293" y="0"/>
                    <a:pt x="59817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5800613" y="2777783"/>
              <a:ext cx="147584" cy="9852"/>
            </a:xfrm>
            <a:custGeom>
              <a:rect b="b" l="l" r="r" t="t"/>
              <a:pathLst>
                <a:path extrusionOk="0" h="9143" w="136969">
                  <a:moveTo>
                    <a:pt x="0" y="4572"/>
                  </a:moveTo>
                  <a:cubicBezTo>
                    <a:pt x="0" y="7144"/>
                    <a:pt x="2096" y="9144"/>
                    <a:pt x="4572" y="9144"/>
                  </a:cubicBezTo>
                  <a:lnTo>
                    <a:pt x="132398" y="9144"/>
                  </a:lnTo>
                  <a:cubicBezTo>
                    <a:pt x="134969" y="9144"/>
                    <a:pt x="136970" y="7048"/>
                    <a:pt x="136970" y="4572"/>
                  </a:cubicBezTo>
                  <a:cubicBezTo>
                    <a:pt x="136970" y="2096"/>
                    <a:pt x="134874" y="0"/>
                    <a:pt x="132398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5800613" y="2811260"/>
              <a:ext cx="147584" cy="9852"/>
            </a:xfrm>
            <a:custGeom>
              <a:rect b="b" l="l" r="r" t="t"/>
              <a:pathLst>
                <a:path extrusionOk="0" h="9143" w="136969">
                  <a:moveTo>
                    <a:pt x="132398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132398" y="9144"/>
                  </a:lnTo>
                  <a:cubicBezTo>
                    <a:pt x="134969" y="9144"/>
                    <a:pt x="136970" y="7048"/>
                    <a:pt x="136970" y="4572"/>
                  </a:cubicBezTo>
                  <a:cubicBezTo>
                    <a:pt x="136970" y="2096"/>
                    <a:pt x="134874" y="0"/>
                    <a:pt x="132398" y="0"/>
                  </a:cubicBezTo>
                  <a:lnTo>
                    <a:pt x="1323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29"/>
            <p:cNvSpPr/>
            <p:nvPr/>
          </p:nvSpPr>
          <p:spPr>
            <a:xfrm>
              <a:off x="5867129" y="2628759"/>
              <a:ext cx="39257" cy="39231"/>
            </a:xfrm>
            <a:custGeom>
              <a:rect b="b" l="l" r="r" t="t"/>
              <a:pathLst>
                <a:path extrusionOk="0" h="36409" w="36433">
                  <a:moveTo>
                    <a:pt x="11740" y="18216"/>
                  </a:moveTo>
                  <a:lnTo>
                    <a:pt x="1357" y="28599"/>
                  </a:lnTo>
                  <a:cubicBezTo>
                    <a:pt x="-452" y="30408"/>
                    <a:pt x="-452" y="33266"/>
                    <a:pt x="1357" y="35076"/>
                  </a:cubicBezTo>
                  <a:cubicBezTo>
                    <a:pt x="2215" y="35933"/>
                    <a:pt x="3453" y="36409"/>
                    <a:pt x="4596" y="36409"/>
                  </a:cubicBezTo>
                  <a:cubicBezTo>
                    <a:pt x="5739" y="36409"/>
                    <a:pt x="6977" y="35933"/>
                    <a:pt x="7834" y="35076"/>
                  </a:cubicBezTo>
                  <a:lnTo>
                    <a:pt x="18217" y="24693"/>
                  </a:lnTo>
                  <a:lnTo>
                    <a:pt x="28599" y="35076"/>
                  </a:lnTo>
                  <a:cubicBezTo>
                    <a:pt x="29456" y="35933"/>
                    <a:pt x="30694" y="36409"/>
                    <a:pt x="31837" y="36409"/>
                  </a:cubicBezTo>
                  <a:cubicBezTo>
                    <a:pt x="32980" y="36409"/>
                    <a:pt x="34219" y="35933"/>
                    <a:pt x="35076" y="35076"/>
                  </a:cubicBezTo>
                  <a:cubicBezTo>
                    <a:pt x="36886" y="33266"/>
                    <a:pt x="36886" y="30408"/>
                    <a:pt x="35076" y="28599"/>
                  </a:cubicBezTo>
                  <a:lnTo>
                    <a:pt x="24694" y="18216"/>
                  </a:lnTo>
                  <a:lnTo>
                    <a:pt x="35076" y="7834"/>
                  </a:lnTo>
                  <a:cubicBezTo>
                    <a:pt x="36886" y="6024"/>
                    <a:pt x="36886" y="3167"/>
                    <a:pt x="35076" y="1357"/>
                  </a:cubicBezTo>
                  <a:cubicBezTo>
                    <a:pt x="33266" y="-452"/>
                    <a:pt x="30408" y="-452"/>
                    <a:pt x="28599" y="1357"/>
                  </a:cubicBezTo>
                  <a:lnTo>
                    <a:pt x="18217" y="11740"/>
                  </a:lnTo>
                  <a:lnTo>
                    <a:pt x="7834" y="1357"/>
                  </a:lnTo>
                  <a:cubicBezTo>
                    <a:pt x="6024" y="-452"/>
                    <a:pt x="3167" y="-452"/>
                    <a:pt x="1357" y="1357"/>
                  </a:cubicBezTo>
                  <a:cubicBezTo>
                    <a:pt x="-452" y="3167"/>
                    <a:pt x="-452" y="6120"/>
                    <a:pt x="1357" y="7834"/>
                  </a:cubicBezTo>
                  <a:lnTo>
                    <a:pt x="11740" y="182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6" name="Google Shape;1026;p29"/>
          <p:cNvGrpSpPr/>
          <p:nvPr/>
        </p:nvGrpSpPr>
        <p:grpSpPr>
          <a:xfrm>
            <a:off x="1734335" y="2598456"/>
            <a:ext cx="268474" cy="338565"/>
            <a:chOff x="1734335" y="2598456"/>
            <a:chExt cx="268474" cy="338565"/>
          </a:xfrm>
        </p:grpSpPr>
        <p:sp>
          <p:nvSpPr>
            <p:cNvPr id="1027" name="Google Shape;1027;p29"/>
            <p:cNvSpPr/>
            <p:nvPr/>
          </p:nvSpPr>
          <p:spPr>
            <a:xfrm>
              <a:off x="1869424" y="2708162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4572" y="20288"/>
                  </a:moveTo>
                  <a:cubicBezTo>
                    <a:pt x="7144" y="20288"/>
                    <a:pt x="9144" y="18193"/>
                    <a:pt x="9144" y="15716"/>
                  </a:cubicBezTo>
                  <a:lnTo>
                    <a:pt x="9144" y="4572"/>
                  </a:lnTo>
                  <a:cubicBezTo>
                    <a:pt x="9144" y="2000"/>
                    <a:pt x="7049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6" y="20288"/>
                    <a:pt x="4572" y="20288"/>
                  </a:cubicBezTo>
                  <a:lnTo>
                    <a:pt x="4572" y="202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1833483" y="2708162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4572" y="20288"/>
                  </a:moveTo>
                  <a:cubicBezTo>
                    <a:pt x="7144" y="20288"/>
                    <a:pt x="9144" y="18193"/>
                    <a:pt x="9144" y="15716"/>
                  </a:cubicBezTo>
                  <a:lnTo>
                    <a:pt x="9144" y="4572"/>
                  </a:lnTo>
                  <a:cubicBezTo>
                    <a:pt x="9144" y="2000"/>
                    <a:pt x="7049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6" y="20288"/>
                    <a:pt x="4572" y="20288"/>
                  </a:cubicBezTo>
                  <a:lnTo>
                    <a:pt x="4572" y="202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1915324" y="2745026"/>
              <a:ext cx="18576" cy="18576"/>
            </a:xfrm>
            <a:custGeom>
              <a:rect b="b" l="l" r="r" t="t"/>
              <a:pathLst>
                <a:path extrusionOk="0" h="17240" w="17240">
                  <a:moveTo>
                    <a:pt x="4572" y="17240"/>
                  </a:moveTo>
                  <a:cubicBezTo>
                    <a:pt x="7144" y="17240"/>
                    <a:pt x="9144" y="15145"/>
                    <a:pt x="9144" y="12668"/>
                  </a:cubicBezTo>
                  <a:cubicBezTo>
                    <a:pt x="9144" y="10763"/>
                    <a:pt x="10668" y="9144"/>
                    <a:pt x="12668" y="9144"/>
                  </a:cubicBezTo>
                  <a:cubicBezTo>
                    <a:pt x="15240" y="9144"/>
                    <a:pt x="17240" y="7048"/>
                    <a:pt x="17240" y="4572"/>
                  </a:cubicBezTo>
                  <a:cubicBezTo>
                    <a:pt x="17240" y="2096"/>
                    <a:pt x="15145" y="0"/>
                    <a:pt x="12668" y="0"/>
                  </a:cubicBezTo>
                  <a:cubicBezTo>
                    <a:pt x="5715" y="0"/>
                    <a:pt x="0" y="5715"/>
                    <a:pt x="0" y="12668"/>
                  </a:cubicBezTo>
                  <a:cubicBezTo>
                    <a:pt x="0" y="15240"/>
                    <a:pt x="2096" y="17240"/>
                    <a:pt x="4572" y="17240"/>
                  </a:cubicBezTo>
                  <a:lnTo>
                    <a:pt x="4572" y="172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1842809" y="2714170"/>
              <a:ext cx="20080" cy="34944"/>
            </a:xfrm>
            <a:custGeom>
              <a:rect b="b" l="l" r="r" t="t"/>
              <a:pathLst>
                <a:path extrusionOk="0" h="32431" w="18636">
                  <a:moveTo>
                    <a:pt x="1446" y="26621"/>
                  </a:moveTo>
                  <a:cubicBezTo>
                    <a:pt x="3446" y="30145"/>
                    <a:pt x="7161" y="32431"/>
                    <a:pt x="11257" y="32431"/>
                  </a:cubicBezTo>
                  <a:cubicBezTo>
                    <a:pt x="13828" y="32431"/>
                    <a:pt x="15828" y="30336"/>
                    <a:pt x="15828" y="27859"/>
                  </a:cubicBezTo>
                  <a:cubicBezTo>
                    <a:pt x="15828" y="25383"/>
                    <a:pt x="13733" y="23287"/>
                    <a:pt x="11257" y="23287"/>
                  </a:cubicBezTo>
                  <a:cubicBezTo>
                    <a:pt x="10209" y="23287"/>
                    <a:pt x="9733" y="22620"/>
                    <a:pt x="9542" y="22239"/>
                  </a:cubicBezTo>
                  <a:cubicBezTo>
                    <a:pt x="9352" y="21858"/>
                    <a:pt x="9066" y="21096"/>
                    <a:pt x="9542" y="20239"/>
                  </a:cubicBezTo>
                  <a:lnTo>
                    <a:pt x="17924" y="7095"/>
                  </a:lnTo>
                  <a:cubicBezTo>
                    <a:pt x="19258" y="4904"/>
                    <a:pt x="18686" y="2142"/>
                    <a:pt x="16495" y="713"/>
                  </a:cubicBezTo>
                  <a:cubicBezTo>
                    <a:pt x="14305" y="-621"/>
                    <a:pt x="11542" y="-49"/>
                    <a:pt x="10114" y="2142"/>
                  </a:cubicBezTo>
                  <a:lnTo>
                    <a:pt x="1732" y="15286"/>
                  </a:lnTo>
                  <a:cubicBezTo>
                    <a:pt x="-459" y="18715"/>
                    <a:pt x="-554" y="23097"/>
                    <a:pt x="1351" y="26716"/>
                  </a:cubicBezTo>
                  <a:lnTo>
                    <a:pt x="1351" y="267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29"/>
            <p:cNvSpPr/>
            <p:nvPr/>
          </p:nvSpPr>
          <p:spPr>
            <a:xfrm>
              <a:off x="1848450" y="2753652"/>
              <a:ext cx="19011" cy="13650"/>
            </a:xfrm>
            <a:custGeom>
              <a:rect b="b" l="l" r="r" t="t"/>
              <a:pathLst>
                <a:path extrusionOk="0" h="12668" w="17644">
                  <a:moveTo>
                    <a:pt x="1357" y="4858"/>
                  </a:moveTo>
                  <a:cubicBezTo>
                    <a:pt x="-452" y="6668"/>
                    <a:pt x="-452" y="9525"/>
                    <a:pt x="1357" y="11335"/>
                  </a:cubicBezTo>
                  <a:cubicBezTo>
                    <a:pt x="2215" y="12192"/>
                    <a:pt x="3453" y="12668"/>
                    <a:pt x="4596" y="12668"/>
                  </a:cubicBezTo>
                  <a:cubicBezTo>
                    <a:pt x="5739" y="12668"/>
                    <a:pt x="6977" y="12192"/>
                    <a:pt x="7834" y="11335"/>
                  </a:cubicBezTo>
                  <a:cubicBezTo>
                    <a:pt x="9263" y="9906"/>
                    <a:pt x="11073" y="9144"/>
                    <a:pt x="13073" y="9144"/>
                  </a:cubicBezTo>
                  <a:cubicBezTo>
                    <a:pt x="15645" y="9144"/>
                    <a:pt x="17645" y="7048"/>
                    <a:pt x="17645" y="4572"/>
                  </a:cubicBezTo>
                  <a:cubicBezTo>
                    <a:pt x="17645" y="2096"/>
                    <a:pt x="15549" y="0"/>
                    <a:pt x="13073" y="0"/>
                  </a:cubicBezTo>
                  <a:cubicBezTo>
                    <a:pt x="8596" y="0"/>
                    <a:pt x="4500" y="1714"/>
                    <a:pt x="1357" y="4858"/>
                  </a:cubicBezTo>
                  <a:lnTo>
                    <a:pt x="1357" y="4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32" name="Google Shape;1032;p29"/>
            <p:cNvGrpSpPr/>
            <p:nvPr/>
          </p:nvGrpSpPr>
          <p:grpSpPr>
            <a:xfrm>
              <a:off x="1734335" y="2598456"/>
              <a:ext cx="268474" cy="338565"/>
              <a:chOff x="3353370" y="3886200"/>
              <a:chExt cx="249025" cy="314039"/>
            </a:xfrm>
          </p:grpSpPr>
          <p:sp>
            <p:nvSpPr>
              <p:cNvPr id="1033" name="Google Shape;1033;p29"/>
              <p:cNvSpPr/>
              <p:nvPr/>
            </p:nvSpPr>
            <p:spPr>
              <a:xfrm>
                <a:off x="3368706" y="4054221"/>
                <a:ext cx="62293" cy="62293"/>
              </a:xfrm>
              <a:custGeom>
                <a:rect b="b" l="l" r="r" t="t"/>
                <a:pathLst>
                  <a:path extrusionOk="0" h="62293" w="62293">
                    <a:moveTo>
                      <a:pt x="62294" y="31147"/>
                    </a:moveTo>
                    <a:cubicBezTo>
                      <a:pt x="62294" y="14001"/>
                      <a:pt x="48292" y="0"/>
                      <a:pt x="31147" y="0"/>
                    </a:cubicBezTo>
                    <a:cubicBezTo>
                      <a:pt x="14002" y="0"/>
                      <a:pt x="0" y="14001"/>
                      <a:pt x="0" y="31147"/>
                    </a:cubicBezTo>
                    <a:cubicBezTo>
                      <a:pt x="0" y="36195"/>
                      <a:pt x="1143" y="40957"/>
                      <a:pt x="3429" y="45339"/>
                    </a:cubicBezTo>
                    <a:cubicBezTo>
                      <a:pt x="4572" y="47625"/>
                      <a:pt x="7334" y="48482"/>
                      <a:pt x="9620" y="47339"/>
                    </a:cubicBezTo>
                    <a:cubicBezTo>
                      <a:pt x="11906" y="46196"/>
                      <a:pt x="12763" y="43434"/>
                      <a:pt x="11621" y="41148"/>
                    </a:cubicBezTo>
                    <a:cubicBezTo>
                      <a:pt x="10001" y="38100"/>
                      <a:pt x="9239" y="34671"/>
                      <a:pt x="9239" y="31147"/>
                    </a:cubicBezTo>
                    <a:cubicBezTo>
                      <a:pt x="9239" y="19050"/>
                      <a:pt x="19050" y="9239"/>
                      <a:pt x="31147" y="9239"/>
                    </a:cubicBezTo>
                    <a:cubicBezTo>
                      <a:pt x="43244" y="9239"/>
                      <a:pt x="53054" y="19050"/>
                      <a:pt x="53054" y="31147"/>
                    </a:cubicBezTo>
                    <a:cubicBezTo>
                      <a:pt x="53054" y="43243"/>
                      <a:pt x="43244" y="53054"/>
                      <a:pt x="31147" y="53054"/>
                    </a:cubicBezTo>
                    <a:cubicBezTo>
                      <a:pt x="29051" y="53054"/>
                      <a:pt x="26956" y="52768"/>
                      <a:pt x="24955" y="52197"/>
                    </a:cubicBezTo>
                    <a:cubicBezTo>
                      <a:pt x="22479" y="51435"/>
                      <a:pt x="20003" y="52864"/>
                      <a:pt x="19241" y="55340"/>
                    </a:cubicBezTo>
                    <a:cubicBezTo>
                      <a:pt x="18479" y="57817"/>
                      <a:pt x="19907" y="60388"/>
                      <a:pt x="22384" y="61055"/>
                    </a:cubicBezTo>
                    <a:cubicBezTo>
                      <a:pt x="25241" y="61913"/>
                      <a:pt x="28099" y="62293"/>
                      <a:pt x="31147" y="62293"/>
                    </a:cubicBezTo>
                    <a:cubicBezTo>
                      <a:pt x="48292" y="62293"/>
                      <a:pt x="62294" y="48292"/>
                      <a:pt x="62294" y="31147"/>
                    </a:cubicBezTo>
                    <a:lnTo>
                      <a:pt x="62294" y="3114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29"/>
              <p:cNvSpPr/>
              <p:nvPr/>
            </p:nvSpPr>
            <p:spPr>
              <a:xfrm>
                <a:off x="3353370" y="3886200"/>
                <a:ext cx="249025" cy="314039"/>
              </a:xfrm>
              <a:custGeom>
                <a:rect b="b" l="l" r="r" t="t"/>
                <a:pathLst>
                  <a:path extrusionOk="0" h="314039" w="249025">
                    <a:moveTo>
                      <a:pt x="246221" y="298418"/>
                    </a:moveTo>
                    <a:lnTo>
                      <a:pt x="233172" y="285369"/>
                    </a:lnTo>
                    <a:lnTo>
                      <a:pt x="233172" y="226790"/>
                    </a:lnTo>
                    <a:cubicBezTo>
                      <a:pt x="233172" y="221361"/>
                      <a:pt x="228791" y="216884"/>
                      <a:pt x="223266" y="216884"/>
                    </a:cubicBezTo>
                    <a:lnTo>
                      <a:pt x="216884" y="216884"/>
                    </a:lnTo>
                    <a:lnTo>
                      <a:pt x="216884" y="214503"/>
                    </a:lnTo>
                    <a:cubicBezTo>
                      <a:pt x="216884" y="211931"/>
                      <a:pt x="214789" y="209931"/>
                      <a:pt x="212312" y="209931"/>
                    </a:cubicBezTo>
                    <a:cubicBezTo>
                      <a:pt x="209836" y="209931"/>
                      <a:pt x="207740" y="212027"/>
                      <a:pt x="207740" y="214503"/>
                    </a:cubicBezTo>
                    <a:lnTo>
                      <a:pt x="207740" y="216884"/>
                    </a:lnTo>
                    <a:lnTo>
                      <a:pt x="201644" y="216884"/>
                    </a:lnTo>
                    <a:lnTo>
                      <a:pt x="201644" y="214503"/>
                    </a:lnTo>
                    <a:cubicBezTo>
                      <a:pt x="201644" y="211931"/>
                      <a:pt x="199549" y="209931"/>
                      <a:pt x="197072" y="209931"/>
                    </a:cubicBezTo>
                    <a:cubicBezTo>
                      <a:pt x="194596" y="209931"/>
                      <a:pt x="192500" y="212027"/>
                      <a:pt x="192500" y="214503"/>
                    </a:cubicBezTo>
                    <a:lnTo>
                      <a:pt x="192500" y="216884"/>
                    </a:lnTo>
                    <a:lnTo>
                      <a:pt x="186404" y="216884"/>
                    </a:lnTo>
                    <a:lnTo>
                      <a:pt x="186404" y="214503"/>
                    </a:lnTo>
                    <a:cubicBezTo>
                      <a:pt x="186404" y="211931"/>
                      <a:pt x="184309" y="209931"/>
                      <a:pt x="181832" y="209931"/>
                    </a:cubicBezTo>
                    <a:cubicBezTo>
                      <a:pt x="179356" y="209931"/>
                      <a:pt x="177260" y="212027"/>
                      <a:pt x="177260" y="214503"/>
                    </a:cubicBezTo>
                    <a:lnTo>
                      <a:pt x="177260" y="216884"/>
                    </a:lnTo>
                    <a:lnTo>
                      <a:pt x="170879" y="216884"/>
                    </a:lnTo>
                    <a:cubicBezTo>
                      <a:pt x="170879" y="216884"/>
                      <a:pt x="170402" y="216884"/>
                      <a:pt x="170212" y="216884"/>
                    </a:cubicBezTo>
                    <a:lnTo>
                      <a:pt x="170212" y="189166"/>
                    </a:lnTo>
                    <a:lnTo>
                      <a:pt x="174212" y="189166"/>
                    </a:lnTo>
                    <a:cubicBezTo>
                      <a:pt x="179451" y="189166"/>
                      <a:pt x="184499" y="187452"/>
                      <a:pt x="188690" y="184309"/>
                    </a:cubicBezTo>
                    <a:cubicBezTo>
                      <a:pt x="192881" y="181165"/>
                      <a:pt x="195834" y="176784"/>
                      <a:pt x="197263" y="171640"/>
                    </a:cubicBezTo>
                    <a:cubicBezTo>
                      <a:pt x="203740" y="147923"/>
                      <a:pt x="202406" y="122301"/>
                      <a:pt x="193358" y="99346"/>
                    </a:cubicBezTo>
                    <a:lnTo>
                      <a:pt x="192119" y="96203"/>
                    </a:lnTo>
                    <a:lnTo>
                      <a:pt x="200406" y="96203"/>
                    </a:lnTo>
                    <a:cubicBezTo>
                      <a:pt x="209931" y="96203"/>
                      <a:pt x="217646" y="88487"/>
                      <a:pt x="217646" y="78962"/>
                    </a:cubicBezTo>
                    <a:cubicBezTo>
                      <a:pt x="217646" y="69437"/>
                      <a:pt x="209931" y="61722"/>
                      <a:pt x="200406" y="61722"/>
                    </a:cubicBezTo>
                    <a:lnTo>
                      <a:pt x="180784" y="61722"/>
                    </a:lnTo>
                    <a:lnTo>
                      <a:pt x="175546" y="21717"/>
                    </a:lnTo>
                    <a:cubicBezTo>
                      <a:pt x="173927" y="9335"/>
                      <a:pt x="163259" y="0"/>
                      <a:pt x="150781" y="0"/>
                    </a:cubicBezTo>
                    <a:cubicBezTo>
                      <a:pt x="146971" y="0"/>
                      <a:pt x="143351" y="857"/>
                      <a:pt x="139922" y="2477"/>
                    </a:cubicBezTo>
                    <a:cubicBezTo>
                      <a:pt x="136684" y="4096"/>
                      <a:pt x="133731" y="6382"/>
                      <a:pt x="131445" y="9239"/>
                    </a:cubicBezTo>
                    <a:cubicBezTo>
                      <a:pt x="131159" y="9525"/>
                      <a:pt x="130874" y="9620"/>
                      <a:pt x="130683" y="9620"/>
                    </a:cubicBezTo>
                    <a:cubicBezTo>
                      <a:pt x="130492" y="9620"/>
                      <a:pt x="130207" y="9620"/>
                      <a:pt x="129921" y="9239"/>
                    </a:cubicBezTo>
                    <a:cubicBezTo>
                      <a:pt x="125158" y="3334"/>
                      <a:pt x="118110" y="0"/>
                      <a:pt x="110490" y="0"/>
                    </a:cubicBezTo>
                    <a:cubicBezTo>
                      <a:pt x="104394" y="0"/>
                      <a:pt x="98584" y="2191"/>
                      <a:pt x="94012" y="6191"/>
                    </a:cubicBezTo>
                    <a:cubicBezTo>
                      <a:pt x="89440" y="10192"/>
                      <a:pt x="86487" y="15716"/>
                      <a:pt x="85725" y="21717"/>
                    </a:cubicBezTo>
                    <a:lnTo>
                      <a:pt x="80486" y="61722"/>
                    </a:lnTo>
                    <a:lnTo>
                      <a:pt x="60770" y="61722"/>
                    </a:lnTo>
                    <a:cubicBezTo>
                      <a:pt x="51245" y="61722"/>
                      <a:pt x="43529" y="69437"/>
                      <a:pt x="43529" y="78962"/>
                    </a:cubicBezTo>
                    <a:cubicBezTo>
                      <a:pt x="43529" y="88487"/>
                      <a:pt x="51245" y="96203"/>
                      <a:pt x="60770" y="96203"/>
                    </a:cubicBezTo>
                    <a:lnTo>
                      <a:pt x="74390" y="96203"/>
                    </a:lnTo>
                    <a:lnTo>
                      <a:pt x="67532" y="146971"/>
                    </a:lnTo>
                    <a:cubicBezTo>
                      <a:pt x="67056" y="150400"/>
                      <a:pt x="66961" y="153734"/>
                      <a:pt x="67246" y="157067"/>
                    </a:cubicBezTo>
                    <a:cubicBezTo>
                      <a:pt x="61055" y="154019"/>
                      <a:pt x="54102" y="152305"/>
                      <a:pt x="46673" y="152305"/>
                    </a:cubicBezTo>
                    <a:cubicBezTo>
                      <a:pt x="20955" y="152305"/>
                      <a:pt x="0" y="173260"/>
                      <a:pt x="0" y="198977"/>
                    </a:cubicBezTo>
                    <a:cubicBezTo>
                      <a:pt x="0" y="220313"/>
                      <a:pt x="14288" y="238315"/>
                      <a:pt x="33814" y="243840"/>
                    </a:cubicBezTo>
                    <a:lnTo>
                      <a:pt x="33814" y="255270"/>
                    </a:lnTo>
                    <a:cubicBezTo>
                      <a:pt x="28766" y="257080"/>
                      <a:pt x="25051" y="261842"/>
                      <a:pt x="25051" y="267557"/>
                    </a:cubicBezTo>
                    <a:cubicBezTo>
                      <a:pt x="25051" y="270796"/>
                      <a:pt x="26194" y="273653"/>
                      <a:pt x="28099" y="275939"/>
                    </a:cubicBezTo>
                    <a:cubicBezTo>
                      <a:pt x="26194" y="278225"/>
                      <a:pt x="25051" y="281178"/>
                      <a:pt x="25051" y="284321"/>
                    </a:cubicBezTo>
                    <a:cubicBezTo>
                      <a:pt x="25051" y="287464"/>
                      <a:pt x="26194" y="290417"/>
                      <a:pt x="28099" y="292703"/>
                    </a:cubicBezTo>
                    <a:cubicBezTo>
                      <a:pt x="26194" y="294989"/>
                      <a:pt x="25051" y="297942"/>
                      <a:pt x="25051" y="301085"/>
                    </a:cubicBezTo>
                    <a:cubicBezTo>
                      <a:pt x="25051" y="308229"/>
                      <a:pt x="30861" y="314039"/>
                      <a:pt x="38005" y="314039"/>
                    </a:cubicBezTo>
                    <a:lnTo>
                      <a:pt x="239744" y="314039"/>
                    </a:lnTo>
                    <a:cubicBezTo>
                      <a:pt x="243554" y="314039"/>
                      <a:pt x="246888" y="311753"/>
                      <a:pt x="248317" y="308324"/>
                    </a:cubicBezTo>
                    <a:cubicBezTo>
                      <a:pt x="249746" y="304800"/>
                      <a:pt x="248984" y="300799"/>
                      <a:pt x="246317" y="298132"/>
                    </a:cubicBezTo>
                    <a:lnTo>
                      <a:pt x="246317" y="298132"/>
                    </a:lnTo>
                    <a:close/>
                    <a:moveTo>
                      <a:pt x="94679" y="22955"/>
                    </a:moveTo>
                    <a:cubicBezTo>
                      <a:pt x="95155" y="19145"/>
                      <a:pt x="97060" y="15716"/>
                      <a:pt x="99917" y="13145"/>
                    </a:cubicBezTo>
                    <a:cubicBezTo>
                      <a:pt x="102775" y="10668"/>
                      <a:pt x="106490" y="9239"/>
                      <a:pt x="110300" y="9239"/>
                    </a:cubicBezTo>
                    <a:cubicBezTo>
                      <a:pt x="115062" y="9239"/>
                      <a:pt x="119539" y="11335"/>
                      <a:pt x="122587" y="15049"/>
                    </a:cubicBezTo>
                    <a:cubicBezTo>
                      <a:pt x="124492" y="17431"/>
                      <a:pt x="127445" y="18860"/>
                      <a:pt x="130492" y="18860"/>
                    </a:cubicBezTo>
                    <a:lnTo>
                      <a:pt x="130492" y="18860"/>
                    </a:lnTo>
                    <a:cubicBezTo>
                      <a:pt x="133541" y="18860"/>
                      <a:pt x="136398" y="17526"/>
                      <a:pt x="138398" y="15049"/>
                    </a:cubicBezTo>
                    <a:cubicBezTo>
                      <a:pt x="139827" y="13240"/>
                      <a:pt x="141732" y="11811"/>
                      <a:pt x="143732" y="10763"/>
                    </a:cubicBezTo>
                    <a:cubicBezTo>
                      <a:pt x="145923" y="9715"/>
                      <a:pt x="148209" y="9144"/>
                      <a:pt x="150590" y="9144"/>
                    </a:cubicBezTo>
                    <a:cubicBezTo>
                      <a:pt x="158496" y="9144"/>
                      <a:pt x="165163" y="15049"/>
                      <a:pt x="166211" y="22860"/>
                    </a:cubicBezTo>
                    <a:lnTo>
                      <a:pt x="168307" y="39148"/>
                    </a:lnTo>
                    <a:lnTo>
                      <a:pt x="160306" y="39148"/>
                    </a:lnTo>
                    <a:cubicBezTo>
                      <a:pt x="157734" y="39148"/>
                      <a:pt x="155734" y="41243"/>
                      <a:pt x="155734" y="43720"/>
                    </a:cubicBezTo>
                    <a:cubicBezTo>
                      <a:pt x="155734" y="46196"/>
                      <a:pt x="157829" y="48292"/>
                      <a:pt x="160306" y="48292"/>
                    </a:cubicBezTo>
                    <a:lnTo>
                      <a:pt x="169545" y="48292"/>
                    </a:lnTo>
                    <a:lnTo>
                      <a:pt x="171259" y="61627"/>
                    </a:lnTo>
                    <a:lnTo>
                      <a:pt x="89535" y="61627"/>
                    </a:lnTo>
                    <a:lnTo>
                      <a:pt x="91250" y="48292"/>
                    </a:lnTo>
                    <a:lnTo>
                      <a:pt x="138779" y="48292"/>
                    </a:lnTo>
                    <a:cubicBezTo>
                      <a:pt x="141351" y="48292"/>
                      <a:pt x="143351" y="46196"/>
                      <a:pt x="143351" y="43720"/>
                    </a:cubicBezTo>
                    <a:cubicBezTo>
                      <a:pt x="143351" y="41243"/>
                      <a:pt x="141256" y="39148"/>
                      <a:pt x="138779" y="39148"/>
                    </a:cubicBezTo>
                    <a:lnTo>
                      <a:pt x="92488" y="39148"/>
                    </a:lnTo>
                    <a:lnTo>
                      <a:pt x="94583" y="22860"/>
                    </a:lnTo>
                    <a:close/>
                    <a:moveTo>
                      <a:pt x="170688" y="226123"/>
                    </a:moveTo>
                    <a:lnTo>
                      <a:pt x="177070" y="226123"/>
                    </a:lnTo>
                    <a:lnTo>
                      <a:pt x="177070" y="228981"/>
                    </a:lnTo>
                    <a:cubicBezTo>
                      <a:pt x="177070" y="231553"/>
                      <a:pt x="179165" y="233553"/>
                      <a:pt x="181642" y="233553"/>
                    </a:cubicBezTo>
                    <a:cubicBezTo>
                      <a:pt x="184118" y="233553"/>
                      <a:pt x="186214" y="231457"/>
                      <a:pt x="186214" y="228981"/>
                    </a:cubicBezTo>
                    <a:lnTo>
                      <a:pt x="186214" y="226123"/>
                    </a:lnTo>
                    <a:lnTo>
                      <a:pt x="192310" y="226123"/>
                    </a:lnTo>
                    <a:lnTo>
                      <a:pt x="192310" y="228981"/>
                    </a:lnTo>
                    <a:cubicBezTo>
                      <a:pt x="192310" y="231553"/>
                      <a:pt x="194405" y="233553"/>
                      <a:pt x="196882" y="233553"/>
                    </a:cubicBezTo>
                    <a:cubicBezTo>
                      <a:pt x="199358" y="233553"/>
                      <a:pt x="201454" y="231457"/>
                      <a:pt x="201454" y="228981"/>
                    </a:cubicBezTo>
                    <a:lnTo>
                      <a:pt x="201454" y="226123"/>
                    </a:lnTo>
                    <a:lnTo>
                      <a:pt x="207550" y="226123"/>
                    </a:lnTo>
                    <a:lnTo>
                      <a:pt x="207550" y="228981"/>
                    </a:lnTo>
                    <a:cubicBezTo>
                      <a:pt x="207550" y="231553"/>
                      <a:pt x="209645" y="233553"/>
                      <a:pt x="212122" y="233553"/>
                    </a:cubicBezTo>
                    <a:cubicBezTo>
                      <a:pt x="214598" y="233553"/>
                      <a:pt x="216694" y="231457"/>
                      <a:pt x="216694" y="228981"/>
                    </a:cubicBezTo>
                    <a:lnTo>
                      <a:pt x="216694" y="226123"/>
                    </a:lnTo>
                    <a:lnTo>
                      <a:pt x="223075" y="226123"/>
                    </a:lnTo>
                    <a:cubicBezTo>
                      <a:pt x="223075" y="226123"/>
                      <a:pt x="223742" y="226409"/>
                      <a:pt x="223742" y="226790"/>
                    </a:cubicBezTo>
                    <a:lnTo>
                      <a:pt x="223742" y="276130"/>
                    </a:lnTo>
                    <a:lnTo>
                      <a:pt x="214598" y="266986"/>
                    </a:lnTo>
                    <a:cubicBezTo>
                      <a:pt x="209359" y="261747"/>
                      <a:pt x="201073" y="261461"/>
                      <a:pt x="195739" y="266319"/>
                    </a:cubicBezTo>
                    <a:cubicBezTo>
                      <a:pt x="193072" y="268700"/>
                      <a:pt x="191548" y="271939"/>
                      <a:pt x="191357" y="275463"/>
                    </a:cubicBezTo>
                    <a:cubicBezTo>
                      <a:pt x="188214" y="275654"/>
                      <a:pt x="185071" y="276987"/>
                      <a:pt x="182690" y="279368"/>
                    </a:cubicBezTo>
                    <a:cubicBezTo>
                      <a:pt x="180308" y="281749"/>
                      <a:pt x="178975" y="284893"/>
                      <a:pt x="178784" y="288036"/>
                    </a:cubicBezTo>
                    <a:cubicBezTo>
                      <a:pt x="176308" y="288227"/>
                      <a:pt x="174022" y="288988"/>
                      <a:pt x="172117" y="290322"/>
                    </a:cubicBezTo>
                    <a:lnTo>
                      <a:pt x="170593" y="290322"/>
                    </a:lnTo>
                    <a:cubicBezTo>
                      <a:pt x="170593" y="290322"/>
                      <a:pt x="169926" y="290036"/>
                      <a:pt x="169926" y="289655"/>
                    </a:cubicBezTo>
                    <a:lnTo>
                      <a:pt x="169926" y="283940"/>
                    </a:lnTo>
                    <a:cubicBezTo>
                      <a:pt x="169926" y="281369"/>
                      <a:pt x="167830" y="279368"/>
                      <a:pt x="165354" y="279368"/>
                    </a:cubicBezTo>
                    <a:cubicBezTo>
                      <a:pt x="162878" y="279368"/>
                      <a:pt x="160782" y="281464"/>
                      <a:pt x="160782" y="283940"/>
                    </a:cubicBezTo>
                    <a:lnTo>
                      <a:pt x="160782" y="289655"/>
                    </a:lnTo>
                    <a:cubicBezTo>
                      <a:pt x="160782" y="293656"/>
                      <a:pt x="163163" y="297085"/>
                      <a:pt x="166592" y="298609"/>
                    </a:cubicBezTo>
                    <a:cubicBezTo>
                      <a:pt x="166116" y="300704"/>
                      <a:pt x="166211" y="302895"/>
                      <a:pt x="166783" y="304990"/>
                    </a:cubicBezTo>
                    <a:lnTo>
                      <a:pt x="140779" y="304990"/>
                    </a:lnTo>
                    <a:lnTo>
                      <a:pt x="140779" y="246412"/>
                    </a:lnTo>
                    <a:lnTo>
                      <a:pt x="143351" y="250888"/>
                    </a:lnTo>
                    <a:cubicBezTo>
                      <a:pt x="145733" y="255175"/>
                      <a:pt x="149924" y="258128"/>
                      <a:pt x="154686" y="258985"/>
                    </a:cubicBezTo>
                    <a:cubicBezTo>
                      <a:pt x="155734" y="259175"/>
                      <a:pt x="156686" y="259271"/>
                      <a:pt x="157734" y="259271"/>
                    </a:cubicBezTo>
                    <a:cubicBezTo>
                      <a:pt x="158782" y="259271"/>
                      <a:pt x="159734" y="259175"/>
                      <a:pt x="160782" y="258985"/>
                    </a:cubicBezTo>
                    <a:lnTo>
                      <a:pt x="160782" y="262604"/>
                    </a:lnTo>
                    <a:cubicBezTo>
                      <a:pt x="160782" y="265176"/>
                      <a:pt x="162878" y="267176"/>
                      <a:pt x="165354" y="267176"/>
                    </a:cubicBezTo>
                    <a:cubicBezTo>
                      <a:pt x="167830" y="267176"/>
                      <a:pt x="169926" y="265081"/>
                      <a:pt x="169926" y="262604"/>
                    </a:cubicBezTo>
                    <a:lnTo>
                      <a:pt x="169926" y="228981"/>
                    </a:lnTo>
                    <a:cubicBezTo>
                      <a:pt x="169926" y="228981"/>
                      <a:pt x="169926" y="228981"/>
                      <a:pt x="169926" y="228886"/>
                    </a:cubicBezTo>
                    <a:lnTo>
                      <a:pt x="169926" y="226695"/>
                    </a:lnTo>
                    <a:cubicBezTo>
                      <a:pt x="169926" y="226695"/>
                      <a:pt x="170212" y="226028"/>
                      <a:pt x="170593" y="226028"/>
                    </a:cubicBezTo>
                    <a:lnTo>
                      <a:pt x="170593" y="226028"/>
                    </a:lnTo>
                    <a:close/>
                    <a:moveTo>
                      <a:pt x="96203" y="305086"/>
                    </a:moveTo>
                    <a:lnTo>
                      <a:pt x="83820" y="271653"/>
                    </a:lnTo>
                    <a:lnTo>
                      <a:pt x="83820" y="260318"/>
                    </a:lnTo>
                    <a:cubicBezTo>
                      <a:pt x="83820" y="256413"/>
                      <a:pt x="82296" y="252794"/>
                      <a:pt x="79915" y="250031"/>
                    </a:cubicBezTo>
                    <a:cubicBezTo>
                      <a:pt x="81629" y="248698"/>
                      <a:pt x="83534" y="247460"/>
                      <a:pt x="85534" y="246412"/>
                    </a:cubicBezTo>
                    <a:cubicBezTo>
                      <a:pt x="87154" y="245554"/>
                      <a:pt x="88773" y="244793"/>
                      <a:pt x="90488" y="244221"/>
                    </a:cubicBezTo>
                    <a:lnTo>
                      <a:pt x="104299" y="255651"/>
                    </a:lnTo>
                    <a:cubicBezTo>
                      <a:pt x="107252" y="258128"/>
                      <a:pt x="110966" y="259461"/>
                      <a:pt x="114776" y="259461"/>
                    </a:cubicBezTo>
                    <a:cubicBezTo>
                      <a:pt x="115824" y="259461"/>
                      <a:pt x="116777" y="259461"/>
                      <a:pt x="117824" y="259175"/>
                    </a:cubicBezTo>
                    <a:cubicBezTo>
                      <a:pt x="122682" y="258318"/>
                      <a:pt x="126778" y="255365"/>
                      <a:pt x="129159" y="251079"/>
                    </a:cubicBezTo>
                    <a:lnTo>
                      <a:pt x="131731" y="246602"/>
                    </a:lnTo>
                    <a:lnTo>
                      <a:pt x="131731" y="305181"/>
                    </a:lnTo>
                    <a:lnTo>
                      <a:pt x="96298" y="305181"/>
                    </a:lnTo>
                    <a:close/>
                    <a:moveTo>
                      <a:pt x="34100" y="284512"/>
                    </a:moveTo>
                    <a:cubicBezTo>
                      <a:pt x="34100" y="282416"/>
                      <a:pt x="35814" y="280702"/>
                      <a:pt x="37909" y="280702"/>
                    </a:cubicBezTo>
                    <a:lnTo>
                      <a:pt x="55150" y="280702"/>
                    </a:lnTo>
                    <a:cubicBezTo>
                      <a:pt x="57245" y="280702"/>
                      <a:pt x="58960" y="282416"/>
                      <a:pt x="58960" y="284512"/>
                    </a:cubicBezTo>
                    <a:cubicBezTo>
                      <a:pt x="58960" y="286607"/>
                      <a:pt x="57245" y="288322"/>
                      <a:pt x="55150" y="288322"/>
                    </a:cubicBezTo>
                    <a:lnTo>
                      <a:pt x="37909" y="288322"/>
                    </a:lnTo>
                    <a:cubicBezTo>
                      <a:pt x="35814" y="288322"/>
                      <a:pt x="34100" y="286607"/>
                      <a:pt x="34100" y="284512"/>
                    </a:cubicBezTo>
                    <a:lnTo>
                      <a:pt x="34100" y="284512"/>
                    </a:lnTo>
                    <a:close/>
                    <a:moveTo>
                      <a:pt x="34100" y="267748"/>
                    </a:moveTo>
                    <a:cubicBezTo>
                      <a:pt x="34100" y="265652"/>
                      <a:pt x="35814" y="263938"/>
                      <a:pt x="37909" y="263938"/>
                    </a:cubicBezTo>
                    <a:lnTo>
                      <a:pt x="55150" y="263938"/>
                    </a:lnTo>
                    <a:cubicBezTo>
                      <a:pt x="57245" y="263938"/>
                      <a:pt x="58960" y="265652"/>
                      <a:pt x="58960" y="267748"/>
                    </a:cubicBezTo>
                    <a:cubicBezTo>
                      <a:pt x="58960" y="269843"/>
                      <a:pt x="57245" y="271558"/>
                      <a:pt x="55150" y="271558"/>
                    </a:cubicBezTo>
                    <a:lnTo>
                      <a:pt x="37909" y="271558"/>
                    </a:lnTo>
                    <a:cubicBezTo>
                      <a:pt x="35814" y="271558"/>
                      <a:pt x="34100" y="269843"/>
                      <a:pt x="34100" y="267748"/>
                    </a:cubicBezTo>
                    <a:lnTo>
                      <a:pt x="34100" y="267748"/>
                    </a:lnTo>
                    <a:close/>
                    <a:moveTo>
                      <a:pt x="93154" y="199168"/>
                    </a:moveTo>
                    <a:cubicBezTo>
                      <a:pt x="93154" y="198501"/>
                      <a:pt x="93154" y="197834"/>
                      <a:pt x="93154" y="197168"/>
                    </a:cubicBezTo>
                    <a:cubicBezTo>
                      <a:pt x="99727" y="200596"/>
                      <a:pt x="107061" y="202597"/>
                      <a:pt x="114586" y="202787"/>
                    </a:cubicBezTo>
                    <a:lnTo>
                      <a:pt x="114586" y="224409"/>
                    </a:lnTo>
                    <a:lnTo>
                      <a:pt x="94964" y="224409"/>
                    </a:lnTo>
                    <a:cubicBezTo>
                      <a:pt x="90583" y="224409"/>
                      <a:pt x="86773" y="227076"/>
                      <a:pt x="85344" y="231172"/>
                    </a:cubicBezTo>
                    <a:cubicBezTo>
                      <a:pt x="84677" y="232886"/>
                      <a:pt x="84582" y="234791"/>
                      <a:pt x="84868" y="236506"/>
                    </a:cubicBezTo>
                    <a:cubicBezTo>
                      <a:pt x="83629" y="237077"/>
                      <a:pt x="82296" y="237649"/>
                      <a:pt x="81058" y="238315"/>
                    </a:cubicBezTo>
                    <a:cubicBezTo>
                      <a:pt x="77533" y="240221"/>
                      <a:pt x="74295" y="242506"/>
                      <a:pt x="71342" y="245173"/>
                    </a:cubicBezTo>
                    <a:cubicBezTo>
                      <a:pt x="70390" y="244983"/>
                      <a:pt x="69342" y="244888"/>
                      <a:pt x="68390" y="244888"/>
                    </a:cubicBezTo>
                    <a:lnTo>
                      <a:pt x="67246" y="244888"/>
                    </a:lnTo>
                    <a:cubicBezTo>
                      <a:pt x="64389" y="244888"/>
                      <a:pt x="61627" y="245745"/>
                      <a:pt x="59246" y="247079"/>
                    </a:cubicBezTo>
                    <a:lnTo>
                      <a:pt x="59246" y="244030"/>
                    </a:lnTo>
                    <a:cubicBezTo>
                      <a:pt x="78772" y="238411"/>
                      <a:pt x="93059" y="220409"/>
                      <a:pt x="93059" y="199168"/>
                    </a:cubicBezTo>
                    <a:lnTo>
                      <a:pt x="93059" y="199168"/>
                    </a:lnTo>
                    <a:close/>
                    <a:moveTo>
                      <a:pt x="160877" y="249555"/>
                    </a:moveTo>
                    <a:cubicBezTo>
                      <a:pt x="159544" y="250222"/>
                      <a:pt x="158020" y="250412"/>
                      <a:pt x="156496" y="250127"/>
                    </a:cubicBezTo>
                    <a:cubicBezTo>
                      <a:pt x="154400" y="249746"/>
                      <a:pt x="152495" y="248412"/>
                      <a:pt x="151448" y="246507"/>
                    </a:cubicBezTo>
                    <a:lnTo>
                      <a:pt x="144113" y="233553"/>
                    </a:lnTo>
                    <a:lnTo>
                      <a:pt x="160782" y="233553"/>
                    </a:lnTo>
                    <a:lnTo>
                      <a:pt x="160782" y="249555"/>
                    </a:lnTo>
                    <a:close/>
                    <a:moveTo>
                      <a:pt x="119158" y="233648"/>
                    </a:moveTo>
                    <a:lnTo>
                      <a:pt x="128397" y="233648"/>
                    </a:lnTo>
                    <a:lnTo>
                      <a:pt x="121063" y="246602"/>
                    </a:lnTo>
                    <a:cubicBezTo>
                      <a:pt x="120015" y="248507"/>
                      <a:pt x="118205" y="249746"/>
                      <a:pt x="116015" y="250222"/>
                    </a:cubicBezTo>
                    <a:cubicBezTo>
                      <a:pt x="113919" y="250603"/>
                      <a:pt x="111728" y="250031"/>
                      <a:pt x="110014" y="248698"/>
                    </a:cubicBezTo>
                    <a:lnTo>
                      <a:pt x="94202" y="235648"/>
                    </a:lnTo>
                    <a:cubicBezTo>
                      <a:pt x="94202" y="235648"/>
                      <a:pt x="93726" y="234887"/>
                      <a:pt x="93917" y="234505"/>
                    </a:cubicBezTo>
                    <a:cubicBezTo>
                      <a:pt x="94107" y="234029"/>
                      <a:pt x="94393" y="233839"/>
                      <a:pt x="94964" y="233839"/>
                    </a:cubicBezTo>
                    <a:lnTo>
                      <a:pt x="119158" y="233839"/>
                    </a:lnTo>
                    <a:close/>
                    <a:moveTo>
                      <a:pt x="67246" y="278702"/>
                    </a:moveTo>
                    <a:cubicBezTo>
                      <a:pt x="67246" y="278702"/>
                      <a:pt x="66866" y="278702"/>
                      <a:pt x="66675" y="278702"/>
                    </a:cubicBezTo>
                    <a:cubicBezTo>
                      <a:pt x="66199" y="277749"/>
                      <a:pt x="65627" y="276892"/>
                      <a:pt x="64961" y="276130"/>
                    </a:cubicBezTo>
                    <a:cubicBezTo>
                      <a:pt x="66866" y="273844"/>
                      <a:pt x="68008" y="270891"/>
                      <a:pt x="68008" y="267748"/>
                    </a:cubicBezTo>
                    <a:cubicBezTo>
                      <a:pt x="68008" y="263176"/>
                      <a:pt x="65627" y="259175"/>
                      <a:pt x="62103" y="256889"/>
                    </a:cubicBezTo>
                    <a:cubicBezTo>
                      <a:pt x="63246" y="255270"/>
                      <a:pt x="65151" y="254127"/>
                      <a:pt x="67246" y="254127"/>
                    </a:cubicBezTo>
                    <a:lnTo>
                      <a:pt x="68390" y="254127"/>
                    </a:lnTo>
                    <a:cubicBezTo>
                      <a:pt x="71819" y="254127"/>
                      <a:pt x="74581" y="256889"/>
                      <a:pt x="74581" y="260318"/>
                    </a:cubicBezTo>
                    <a:lnTo>
                      <a:pt x="74581" y="272510"/>
                    </a:lnTo>
                    <a:cubicBezTo>
                      <a:pt x="74581" y="275939"/>
                      <a:pt x="71819" y="278702"/>
                      <a:pt x="68390" y="278702"/>
                    </a:cubicBezTo>
                    <a:lnTo>
                      <a:pt x="67246" y="278702"/>
                    </a:lnTo>
                    <a:close/>
                    <a:moveTo>
                      <a:pt x="188119" y="169259"/>
                    </a:moveTo>
                    <a:cubicBezTo>
                      <a:pt x="187262" y="172403"/>
                      <a:pt x="185452" y="175070"/>
                      <a:pt x="182880" y="176974"/>
                    </a:cubicBezTo>
                    <a:cubicBezTo>
                      <a:pt x="180308" y="178975"/>
                      <a:pt x="177260" y="179927"/>
                      <a:pt x="174022" y="179927"/>
                    </a:cubicBezTo>
                    <a:lnTo>
                      <a:pt x="170021" y="179927"/>
                    </a:lnTo>
                    <a:lnTo>
                      <a:pt x="170021" y="168497"/>
                    </a:lnTo>
                    <a:cubicBezTo>
                      <a:pt x="172498" y="169069"/>
                      <a:pt x="174974" y="169259"/>
                      <a:pt x="177546" y="169069"/>
                    </a:cubicBezTo>
                    <a:cubicBezTo>
                      <a:pt x="181737" y="168783"/>
                      <a:pt x="185738" y="167354"/>
                      <a:pt x="189071" y="165259"/>
                    </a:cubicBezTo>
                    <a:cubicBezTo>
                      <a:pt x="188786" y="166592"/>
                      <a:pt x="188404" y="167830"/>
                      <a:pt x="188119" y="169164"/>
                    </a:cubicBezTo>
                    <a:lnTo>
                      <a:pt x="188119" y="169164"/>
                    </a:lnTo>
                    <a:close/>
                    <a:moveTo>
                      <a:pt x="184595" y="102775"/>
                    </a:moveTo>
                    <a:cubicBezTo>
                      <a:pt x="187357" y="109728"/>
                      <a:pt x="189262" y="117062"/>
                      <a:pt x="190500" y="124396"/>
                    </a:cubicBezTo>
                    <a:cubicBezTo>
                      <a:pt x="186309" y="121253"/>
                      <a:pt x="181070" y="119539"/>
                      <a:pt x="175736" y="119539"/>
                    </a:cubicBezTo>
                    <a:cubicBezTo>
                      <a:pt x="173831" y="119539"/>
                      <a:pt x="171926" y="119729"/>
                      <a:pt x="170021" y="120205"/>
                    </a:cubicBezTo>
                    <a:lnTo>
                      <a:pt x="170021" y="96203"/>
                    </a:lnTo>
                    <a:lnTo>
                      <a:pt x="182023" y="96203"/>
                    </a:lnTo>
                    <a:lnTo>
                      <a:pt x="184595" y="102679"/>
                    </a:lnTo>
                    <a:close/>
                    <a:moveTo>
                      <a:pt x="52483" y="79057"/>
                    </a:moveTo>
                    <a:cubicBezTo>
                      <a:pt x="52483" y="74581"/>
                      <a:pt x="56102" y="70961"/>
                      <a:pt x="60579" y="70961"/>
                    </a:cubicBezTo>
                    <a:lnTo>
                      <a:pt x="200216" y="70961"/>
                    </a:lnTo>
                    <a:cubicBezTo>
                      <a:pt x="204692" y="70961"/>
                      <a:pt x="208312" y="74581"/>
                      <a:pt x="208312" y="79057"/>
                    </a:cubicBezTo>
                    <a:cubicBezTo>
                      <a:pt x="208312" y="83534"/>
                      <a:pt x="204692" y="87154"/>
                      <a:pt x="200216" y="87154"/>
                    </a:cubicBezTo>
                    <a:lnTo>
                      <a:pt x="60579" y="87154"/>
                    </a:lnTo>
                    <a:cubicBezTo>
                      <a:pt x="56102" y="87154"/>
                      <a:pt x="52483" y="83534"/>
                      <a:pt x="52483" y="79057"/>
                    </a:cubicBezTo>
                    <a:lnTo>
                      <a:pt x="52483" y="79057"/>
                    </a:lnTo>
                    <a:close/>
                    <a:moveTo>
                      <a:pt x="76486" y="148304"/>
                    </a:moveTo>
                    <a:lnTo>
                      <a:pt x="83439" y="96298"/>
                    </a:lnTo>
                    <a:lnTo>
                      <a:pt x="160877" y="96298"/>
                    </a:lnTo>
                    <a:lnTo>
                      <a:pt x="160877" y="127063"/>
                    </a:lnTo>
                    <a:cubicBezTo>
                      <a:pt x="160877" y="128683"/>
                      <a:pt x="161734" y="130207"/>
                      <a:pt x="163163" y="131064"/>
                    </a:cubicBezTo>
                    <a:cubicBezTo>
                      <a:pt x="164592" y="131921"/>
                      <a:pt x="166402" y="131826"/>
                      <a:pt x="167830" y="131064"/>
                    </a:cubicBezTo>
                    <a:cubicBezTo>
                      <a:pt x="170212" y="129635"/>
                      <a:pt x="172974" y="128873"/>
                      <a:pt x="175832" y="128873"/>
                    </a:cubicBezTo>
                    <a:cubicBezTo>
                      <a:pt x="180213" y="128873"/>
                      <a:pt x="184309" y="130683"/>
                      <a:pt x="187262" y="133826"/>
                    </a:cubicBezTo>
                    <a:cubicBezTo>
                      <a:pt x="190214" y="137065"/>
                      <a:pt x="191738" y="141256"/>
                      <a:pt x="191453" y="145637"/>
                    </a:cubicBezTo>
                    <a:cubicBezTo>
                      <a:pt x="190881" y="153353"/>
                      <a:pt x="184690" y="159544"/>
                      <a:pt x="176975" y="160115"/>
                    </a:cubicBezTo>
                    <a:cubicBezTo>
                      <a:pt x="173736" y="160306"/>
                      <a:pt x="170593" y="159639"/>
                      <a:pt x="167830" y="158020"/>
                    </a:cubicBezTo>
                    <a:cubicBezTo>
                      <a:pt x="166402" y="157163"/>
                      <a:pt x="164687" y="157163"/>
                      <a:pt x="163163" y="158020"/>
                    </a:cubicBezTo>
                    <a:cubicBezTo>
                      <a:pt x="161734" y="158877"/>
                      <a:pt x="160877" y="160401"/>
                      <a:pt x="160877" y="162020"/>
                    </a:cubicBezTo>
                    <a:lnTo>
                      <a:pt x="160877" y="224599"/>
                    </a:lnTo>
                    <a:lnTo>
                      <a:pt x="123825" y="224599"/>
                    </a:lnTo>
                    <a:lnTo>
                      <a:pt x="123825" y="202978"/>
                    </a:lnTo>
                    <a:lnTo>
                      <a:pt x="136303" y="202978"/>
                    </a:lnTo>
                    <a:cubicBezTo>
                      <a:pt x="138875" y="202978"/>
                      <a:pt x="140875" y="200882"/>
                      <a:pt x="140875" y="198406"/>
                    </a:cubicBezTo>
                    <a:cubicBezTo>
                      <a:pt x="140875" y="195929"/>
                      <a:pt x="138779" y="193834"/>
                      <a:pt x="136303" y="193834"/>
                    </a:cubicBezTo>
                    <a:lnTo>
                      <a:pt x="116110" y="193834"/>
                    </a:lnTo>
                    <a:cubicBezTo>
                      <a:pt x="106871" y="193834"/>
                      <a:pt x="98012" y="190690"/>
                      <a:pt x="90964" y="184880"/>
                    </a:cubicBezTo>
                    <a:cubicBezTo>
                      <a:pt x="88392" y="176974"/>
                      <a:pt x="83725" y="169926"/>
                      <a:pt x="77629" y="164497"/>
                    </a:cubicBezTo>
                    <a:cubicBezTo>
                      <a:pt x="76200" y="159258"/>
                      <a:pt x="75819" y="153924"/>
                      <a:pt x="76581" y="148495"/>
                    </a:cubicBezTo>
                    <a:lnTo>
                      <a:pt x="76581" y="148495"/>
                    </a:lnTo>
                    <a:close/>
                    <a:moveTo>
                      <a:pt x="8954" y="199168"/>
                    </a:moveTo>
                    <a:cubicBezTo>
                      <a:pt x="8954" y="178498"/>
                      <a:pt x="25813" y="161639"/>
                      <a:pt x="46482" y="161639"/>
                    </a:cubicBezTo>
                    <a:cubicBezTo>
                      <a:pt x="67151" y="161639"/>
                      <a:pt x="84011" y="178498"/>
                      <a:pt x="84011" y="199168"/>
                    </a:cubicBezTo>
                    <a:cubicBezTo>
                      <a:pt x="84011" y="219837"/>
                      <a:pt x="67151" y="236696"/>
                      <a:pt x="46482" y="236696"/>
                    </a:cubicBezTo>
                    <a:cubicBezTo>
                      <a:pt x="25813" y="236696"/>
                      <a:pt x="8954" y="219837"/>
                      <a:pt x="8954" y="199168"/>
                    </a:cubicBezTo>
                    <a:lnTo>
                      <a:pt x="8954" y="199168"/>
                    </a:lnTo>
                    <a:close/>
                    <a:moveTo>
                      <a:pt x="46482" y="245840"/>
                    </a:moveTo>
                    <a:cubicBezTo>
                      <a:pt x="47720" y="245840"/>
                      <a:pt x="48958" y="245840"/>
                      <a:pt x="50102" y="245650"/>
                    </a:cubicBezTo>
                    <a:lnTo>
                      <a:pt x="50102" y="254698"/>
                    </a:lnTo>
                    <a:lnTo>
                      <a:pt x="42767" y="254698"/>
                    </a:lnTo>
                    <a:lnTo>
                      <a:pt x="42767" y="245650"/>
                    </a:lnTo>
                    <a:cubicBezTo>
                      <a:pt x="44005" y="245745"/>
                      <a:pt x="45149" y="245840"/>
                      <a:pt x="46387" y="245840"/>
                    </a:cubicBezTo>
                    <a:lnTo>
                      <a:pt x="46387" y="245840"/>
                    </a:lnTo>
                    <a:close/>
                    <a:moveTo>
                      <a:pt x="37909" y="305086"/>
                    </a:moveTo>
                    <a:cubicBezTo>
                      <a:pt x="35814" y="305086"/>
                      <a:pt x="34100" y="303371"/>
                      <a:pt x="34100" y="301276"/>
                    </a:cubicBezTo>
                    <a:cubicBezTo>
                      <a:pt x="34100" y="299180"/>
                      <a:pt x="35814" y="297466"/>
                      <a:pt x="37909" y="297466"/>
                    </a:cubicBezTo>
                    <a:lnTo>
                      <a:pt x="55150" y="297466"/>
                    </a:lnTo>
                    <a:cubicBezTo>
                      <a:pt x="57245" y="297466"/>
                      <a:pt x="58960" y="299180"/>
                      <a:pt x="58960" y="301276"/>
                    </a:cubicBezTo>
                    <a:cubicBezTo>
                      <a:pt x="58960" y="303371"/>
                      <a:pt x="57245" y="305086"/>
                      <a:pt x="55150" y="305086"/>
                    </a:cubicBezTo>
                    <a:lnTo>
                      <a:pt x="37909" y="305086"/>
                    </a:lnTo>
                    <a:close/>
                    <a:moveTo>
                      <a:pt x="67532" y="305086"/>
                    </a:moveTo>
                    <a:cubicBezTo>
                      <a:pt x="67913" y="303847"/>
                      <a:pt x="68104" y="302609"/>
                      <a:pt x="68104" y="301276"/>
                    </a:cubicBezTo>
                    <a:cubicBezTo>
                      <a:pt x="68104" y="298037"/>
                      <a:pt x="66961" y="295180"/>
                      <a:pt x="65056" y="292894"/>
                    </a:cubicBezTo>
                    <a:cubicBezTo>
                      <a:pt x="66294" y="291465"/>
                      <a:pt x="67151" y="289751"/>
                      <a:pt x="67723" y="287941"/>
                    </a:cubicBezTo>
                    <a:lnTo>
                      <a:pt x="68485" y="287941"/>
                    </a:lnTo>
                    <a:cubicBezTo>
                      <a:pt x="72390" y="287941"/>
                      <a:pt x="76009" y="286512"/>
                      <a:pt x="78677" y="284036"/>
                    </a:cubicBezTo>
                    <a:lnTo>
                      <a:pt x="86487" y="305086"/>
                    </a:lnTo>
                    <a:lnTo>
                      <a:pt x="67628" y="305086"/>
                    </a:lnTo>
                    <a:close/>
                    <a:moveTo>
                      <a:pt x="239649" y="305086"/>
                    </a:moveTo>
                    <a:cubicBezTo>
                      <a:pt x="239649" y="305086"/>
                      <a:pt x="239649" y="305086"/>
                      <a:pt x="239649" y="305086"/>
                    </a:cubicBezTo>
                    <a:lnTo>
                      <a:pt x="177260" y="305086"/>
                    </a:lnTo>
                    <a:lnTo>
                      <a:pt x="176975" y="304800"/>
                    </a:lnTo>
                    <a:cubicBezTo>
                      <a:pt x="175260" y="303086"/>
                      <a:pt x="175165" y="300323"/>
                      <a:pt x="176689" y="298704"/>
                    </a:cubicBezTo>
                    <a:cubicBezTo>
                      <a:pt x="177451" y="297847"/>
                      <a:pt x="178594" y="297275"/>
                      <a:pt x="179737" y="297275"/>
                    </a:cubicBezTo>
                    <a:cubicBezTo>
                      <a:pt x="180975" y="297275"/>
                      <a:pt x="182023" y="297656"/>
                      <a:pt x="182880" y="298513"/>
                    </a:cubicBezTo>
                    <a:cubicBezTo>
                      <a:pt x="184690" y="300323"/>
                      <a:pt x="187547" y="300323"/>
                      <a:pt x="189357" y="298513"/>
                    </a:cubicBezTo>
                    <a:cubicBezTo>
                      <a:pt x="190214" y="297656"/>
                      <a:pt x="190691" y="296418"/>
                      <a:pt x="190691" y="295275"/>
                    </a:cubicBezTo>
                    <a:cubicBezTo>
                      <a:pt x="190691" y="294132"/>
                      <a:pt x="190214" y="292894"/>
                      <a:pt x="189357" y="292037"/>
                    </a:cubicBezTo>
                    <a:cubicBezTo>
                      <a:pt x="187642" y="290322"/>
                      <a:pt x="187642" y="287655"/>
                      <a:pt x="189357" y="285940"/>
                    </a:cubicBezTo>
                    <a:cubicBezTo>
                      <a:pt x="190214" y="285083"/>
                      <a:pt x="191262" y="284702"/>
                      <a:pt x="192405" y="284702"/>
                    </a:cubicBezTo>
                    <a:cubicBezTo>
                      <a:pt x="193548" y="284702"/>
                      <a:pt x="194596" y="285179"/>
                      <a:pt x="195453" y="285940"/>
                    </a:cubicBezTo>
                    <a:cubicBezTo>
                      <a:pt x="197263" y="287750"/>
                      <a:pt x="200120" y="287750"/>
                      <a:pt x="201930" y="285940"/>
                    </a:cubicBezTo>
                    <a:cubicBezTo>
                      <a:pt x="202787" y="285083"/>
                      <a:pt x="203263" y="283845"/>
                      <a:pt x="203263" y="282702"/>
                    </a:cubicBezTo>
                    <a:cubicBezTo>
                      <a:pt x="203263" y="281559"/>
                      <a:pt x="202787" y="280321"/>
                      <a:pt x="201930" y="279463"/>
                    </a:cubicBezTo>
                    <a:cubicBezTo>
                      <a:pt x="201073" y="278606"/>
                      <a:pt x="200596" y="277463"/>
                      <a:pt x="200692" y="276320"/>
                    </a:cubicBezTo>
                    <a:cubicBezTo>
                      <a:pt x="200692" y="275177"/>
                      <a:pt x="201263" y="274034"/>
                      <a:pt x="202121" y="273177"/>
                    </a:cubicBezTo>
                    <a:cubicBezTo>
                      <a:pt x="203835" y="271653"/>
                      <a:pt x="206502" y="271844"/>
                      <a:pt x="208217" y="273463"/>
                    </a:cubicBezTo>
                    <a:lnTo>
                      <a:pt x="239649" y="304895"/>
                    </a:lnTo>
                    <a:cubicBezTo>
                      <a:pt x="239649" y="304895"/>
                      <a:pt x="239649" y="304895"/>
                      <a:pt x="239649" y="304895"/>
                    </a:cubicBezTo>
                    <a:cubicBezTo>
                      <a:pt x="239649" y="304895"/>
                      <a:pt x="239649" y="304990"/>
                      <a:pt x="239649" y="304990"/>
                    </a:cubicBezTo>
                    <a:lnTo>
                      <a:pt x="239649" y="30499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35" name="Google Shape;1035;p29"/>
          <p:cNvGrpSpPr/>
          <p:nvPr/>
        </p:nvGrpSpPr>
        <p:grpSpPr>
          <a:xfrm>
            <a:off x="1722835" y="2023089"/>
            <a:ext cx="278365" cy="338462"/>
            <a:chOff x="1722835" y="2023089"/>
            <a:chExt cx="278365" cy="338462"/>
          </a:xfrm>
        </p:grpSpPr>
        <p:sp>
          <p:nvSpPr>
            <p:cNvPr id="1036" name="Google Shape;1036;p29"/>
            <p:cNvSpPr/>
            <p:nvPr/>
          </p:nvSpPr>
          <p:spPr>
            <a:xfrm>
              <a:off x="1847012" y="2185149"/>
              <a:ext cx="28275" cy="13676"/>
            </a:xfrm>
            <a:custGeom>
              <a:rect b="b" l="l" r="r" t="t"/>
              <a:pathLst>
                <a:path extrusionOk="0" h="12692" w="26241">
                  <a:moveTo>
                    <a:pt x="18312" y="1357"/>
                  </a:moveTo>
                  <a:cubicBezTo>
                    <a:pt x="15454" y="4215"/>
                    <a:pt x="10692" y="4215"/>
                    <a:pt x="7834" y="1357"/>
                  </a:cubicBezTo>
                  <a:cubicBezTo>
                    <a:pt x="6025" y="-452"/>
                    <a:pt x="3072" y="-452"/>
                    <a:pt x="1357" y="1357"/>
                  </a:cubicBezTo>
                  <a:cubicBezTo>
                    <a:pt x="-452" y="3167"/>
                    <a:pt x="-452" y="6120"/>
                    <a:pt x="1357" y="7834"/>
                  </a:cubicBezTo>
                  <a:cubicBezTo>
                    <a:pt x="4596" y="11073"/>
                    <a:pt x="8882" y="12692"/>
                    <a:pt x="13168" y="12692"/>
                  </a:cubicBezTo>
                  <a:cubicBezTo>
                    <a:pt x="17454" y="12692"/>
                    <a:pt x="21646" y="11073"/>
                    <a:pt x="24884" y="7834"/>
                  </a:cubicBezTo>
                  <a:cubicBezTo>
                    <a:pt x="26694" y="6025"/>
                    <a:pt x="26694" y="3072"/>
                    <a:pt x="24884" y="1357"/>
                  </a:cubicBezTo>
                  <a:cubicBezTo>
                    <a:pt x="23074" y="-452"/>
                    <a:pt x="20121" y="-452"/>
                    <a:pt x="18407" y="1357"/>
                  </a:cubicBezTo>
                  <a:lnTo>
                    <a:pt x="18407" y="13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9"/>
            <p:cNvSpPr/>
            <p:nvPr/>
          </p:nvSpPr>
          <p:spPr>
            <a:xfrm>
              <a:off x="1923539" y="2169874"/>
              <a:ext cx="18576" cy="18576"/>
            </a:xfrm>
            <a:custGeom>
              <a:rect b="b" l="l" r="r" t="t"/>
              <a:pathLst>
                <a:path extrusionOk="0" h="17240" w="17240">
                  <a:moveTo>
                    <a:pt x="4572" y="17240"/>
                  </a:moveTo>
                  <a:cubicBezTo>
                    <a:pt x="7144" y="17240"/>
                    <a:pt x="9144" y="15145"/>
                    <a:pt x="9144" y="12668"/>
                  </a:cubicBezTo>
                  <a:cubicBezTo>
                    <a:pt x="9144" y="10763"/>
                    <a:pt x="10668" y="9144"/>
                    <a:pt x="12668" y="9144"/>
                  </a:cubicBezTo>
                  <a:cubicBezTo>
                    <a:pt x="15240" y="9144"/>
                    <a:pt x="17240" y="7049"/>
                    <a:pt x="17240" y="4572"/>
                  </a:cubicBezTo>
                  <a:cubicBezTo>
                    <a:pt x="17240" y="2096"/>
                    <a:pt x="15145" y="0"/>
                    <a:pt x="12668" y="0"/>
                  </a:cubicBezTo>
                  <a:cubicBezTo>
                    <a:pt x="5715" y="0"/>
                    <a:pt x="0" y="5715"/>
                    <a:pt x="0" y="12668"/>
                  </a:cubicBezTo>
                  <a:cubicBezTo>
                    <a:pt x="0" y="15240"/>
                    <a:pt x="2096" y="17240"/>
                    <a:pt x="4572" y="17240"/>
                  </a:cubicBezTo>
                  <a:lnTo>
                    <a:pt x="4572" y="172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38" name="Google Shape;1038;p29"/>
            <p:cNvGrpSpPr/>
            <p:nvPr/>
          </p:nvGrpSpPr>
          <p:grpSpPr>
            <a:xfrm>
              <a:off x="1722835" y="2023089"/>
              <a:ext cx="278365" cy="338462"/>
              <a:chOff x="3342703" y="3352514"/>
              <a:chExt cx="258200" cy="313943"/>
            </a:xfrm>
          </p:grpSpPr>
          <p:sp>
            <p:nvSpPr>
              <p:cNvPr id="1039" name="Google Shape;1039;p29"/>
              <p:cNvSpPr/>
              <p:nvPr/>
            </p:nvSpPr>
            <p:spPr>
              <a:xfrm>
                <a:off x="3461653" y="3460005"/>
                <a:ext cx="18636" cy="32526"/>
              </a:xfrm>
              <a:custGeom>
                <a:rect b="b" l="l" r="r" t="t"/>
                <a:pathLst>
                  <a:path extrusionOk="0" h="32526" w="18636">
                    <a:moveTo>
                      <a:pt x="11257" y="32431"/>
                    </a:moveTo>
                    <a:cubicBezTo>
                      <a:pt x="13828" y="32431"/>
                      <a:pt x="15829" y="30336"/>
                      <a:pt x="15829" y="27859"/>
                    </a:cubicBezTo>
                    <a:cubicBezTo>
                      <a:pt x="15829" y="25383"/>
                      <a:pt x="13733" y="23287"/>
                      <a:pt x="11257" y="23287"/>
                    </a:cubicBezTo>
                    <a:cubicBezTo>
                      <a:pt x="10209" y="23287"/>
                      <a:pt x="9733" y="22620"/>
                      <a:pt x="9542" y="22239"/>
                    </a:cubicBezTo>
                    <a:cubicBezTo>
                      <a:pt x="9352" y="21858"/>
                      <a:pt x="9066" y="21096"/>
                      <a:pt x="9542" y="20239"/>
                    </a:cubicBezTo>
                    <a:lnTo>
                      <a:pt x="17924" y="7095"/>
                    </a:lnTo>
                    <a:cubicBezTo>
                      <a:pt x="19258" y="4904"/>
                      <a:pt x="18686" y="2142"/>
                      <a:pt x="16495" y="713"/>
                    </a:cubicBezTo>
                    <a:cubicBezTo>
                      <a:pt x="14305" y="-621"/>
                      <a:pt x="11542" y="-49"/>
                      <a:pt x="10114" y="2142"/>
                    </a:cubicBezTo>
                    <a:lnTo>
                      <a:pt x="1732" y="15286"/>
                    </a:lnTo>
                    <a:cubicBezTo>
                      <a:pt x="-459" y="18715"/>
                      <a:pt x="-554" y="23097"/>
                      <a:pt x="1351" y="26716"/>
                    </a:cubicBezTo>
                    <a:cubicBezTo>
                      <a:pt x="3351" y="30336"/>
                      <a:pt x="7066" y="32526"/>
                      <a:pt x="11161" y="32526"/>
                    </a:cubicBezTo>
                    <a:lnTo>
                      <a:pt x="11161" y="3252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29"/>
              <p:cNvSpPr/>
              <p:nvPr/>
            </p:nvSpPr>
            <p:spPr>
              <a:xfrm>
                <a:off x="3342703" y="3352514"/>
                <a:ext cx="258200" cy="313943"/>
              </a:xfrm>
              <a:custGeom>
                <a:rect b="b" l="l" r="r" t="t"/>
                <a:pathLst>
                  <a:path extrusionOk="0" h="313943" w="258200">
                    <a:moveTo>
                      <a:pt x="257556" y="296037"/>
                    </a:moveTo>
                    <a:lnTo>
                      <a:pt x="245554" y="246793"/>
                    </a:lnTo>
                    <a:cubicBezTo>
                      <a:pt x="242506" y="234505"/>
                      <a:pt x="234601" y="224123"/>
                      <a:pt x="223647" y="218027"/>
                    </a:cubicBezTo>
                    <a:lnTo>
                      <a:pt x="223647" y="216408"/>
                    </a:lnTo>
                    <a:cubicBezTo>
                      <a:pt x="223647" y="210598"/>
                      <a:pt x="218884" y="205835"/>
                      <a:pt x="213074" y="205835"/>
                    </a:cubicBezTo>
                    <a:lnTo>
                      <a:pt x="202216" y="205835"/>
                    </a:lnTo>
                    <a:cubicBezTo>
                      <a:pt x="197834" y="205835"/>
                      <a:pt x="194024" y="208502"/>
                      <a:pt x="192405" y="212312"/>
                    </a:cubicBezTo>
                    <a:lnTo>
                      <a:pt x="188404" y="212312"/>
                    </a:lnTo>
                    <a:lnTo>
                      <a:pt x="188404" y="168783"/>
                    </a:lnTo>
                    <a:cubicBezTo>
                      <a:pt x="190881" y="169354"/>
                      <a:pt x="193358" y="169545"/>
                      <a:pt x="195929" y="169354"/>
                    </a:cubicBezTo>
                    <a:cubicBezTo>
                      <a:pt x="208217" y="168497"/>
                      <a:pt x="218027" y="158591"/>
                      <a:pt x="218884" y="146304"/>
                    </a:cubicBezTo>
                    <a:cubicBezTo>
                      <a:pt x="219266" y="140494"/>
                      <a:pt x="217646" y="134874"/>
                      <a:pt x="214503" y="130302"/>
                    </a:cubicBezTo>
                    <a:cubicBezTo>
                      <a:pt x="216884" y="126111"/>
                      <a:pt x="218218" y="119824"/>
                      <a:pt x="215075" y="110490"/>
                    </a:cubicBezTo>
                    <a:cubicBezTo>
                      <a:pt x="214503" y="108776"/>
                      <a:pt x="213836" y="107156"/>
                      <a:pt x="213170" y="105728"/>
                    </a:cubicBezTo>
                    <a:lnTo>
                      <a:pt x="218218" y="105728"/>
                    </a:lnTo>
                    <a:cubicBezTo>
                      <a:pt x="225838" y="105728"/>
                      <a:pt x="232029" y="99536"/>
                      <a:pt x="232029" y="91916"/>
                    </a:cubicBezTo>
                    <a:cubicBezTo>
                      <a:pt x="232029" y="85630"/>
                      <a:pt x="227838" y="80391"/>
                      <a:pt x="222123" y="78677"/>
                    </a:cubicBezTo>
                    <a:lnTo>
                      <a:pt x="216503" y="53149"/>
                    </a:lnTo>
                    <a:cubicBezTo>
                      <a:pt x="213170" y="38195"/>
                      <a:pt x="204788" y="24574"/>
                      <a:pt x="192881" y="14954"/>
                    </a:cubicBezTo>
                    <a:cubicBezTo>
                      <a:pt x="180880" y="5334"/>
                      <a:pt x="165830" y="0"/>
                      <a:pt x="150495" y="0"/>
                    </a:cubicBezTo>
                    <a:cubicBezTo>
                      <a:pt x="127254" y="0"/>
                      <a:pt x="106013" y="11716"/>
                      <a:pt x="93535" y="31242"/>
                    </a:cubicBezTo>
                    <a:cubicBezTo>
                      <a:pt x="92202" y="33433"/>
                      <a:pt x="92773" y="36195"/>
                      <a:pt x="94964" y="37624"/>
                    </a:cubicBezTo>
                    <a:cubicBezTo>
                      <a:pt x="97155" y="38957"/>
                      <a:pt x="99917" y="38386"/>
                      <a:pt x="101346" y="36195"/>
                    </a:cubicBezTo>
                    <a:cubicBezTo>
                      <a:pt x="112109" y="19240"/>
                      <a:pt x="130492" y="9144"/>
                      <a:pt x="150590" y="9144"/>
                    </a:cubicBezTo>
                    <a:cubicBezTo>
                      <a:pt x="163830" y="9144"/>
                      <a:pt x="176879" y="13716"/>
                      <a:pt x="187166" y="22003"/>
                    </a:cubicBezTo>
                    <a:cubicBezTo>
                      <a:pt x="197453" y="30289"/>
                      <a:pt x="204788" y="42005"/>
                      <a:pt x="207550" y="54959"/>
                    </a:cubicBezTo>
                    <a:lnTo>
                      <a:pt x="212598" y="77914"/>
                    </a:lnTo>
                    <a:lnTo>
                      <a:pt x="88583" y="77914"/>
                    </a:lnTo>
                    <a:lnTo>
                      <a:pt x="93631" y="54959"/>
                    </a:lnTo>
                    <a:cubicBezTo>
                      <a:pt x="93631" y="54959"/>
                      <a:pt x="93631" y="54769"/>
                      <a:pt x="93631" y="54578"/>
                    </a:cubicBezTo>
                    <a:cubicBezTo>
                      <a:pt x="94297" y="52102"/>
                      <a:pt x="92773" y="49625"/>
                      <a:pt x="90297" y="48958"/>
                    </a:cubicBezTo>
                    <a:cubicBezTo>
                      <a:pt x="87821" y="48292"/>
                      <a:pt x="85344" y="49816"/>
                      <a:pt x="84677" y="52292"/>
                    </a:cubicBezTo>
                    <a:cubicBezTo>
                      <a:pt x="84677" y="52483"/>
                      <a:pt x="84582" y="52769"/>
                      <a:pt x="84487" y="52959"/>
                    </a:cubicBezTo>
                    <a:lnTo>
                      <a:pt x="78867" y="78486"/>
                    </a:lnTo>
                    <a:cubicBezTo>
                      <a:pt x="73152" y="80105"/>
                      <a:pt x="68961" y="85439"/>
                      <a:pt x="68961" y="91726"/>
                    </a:cubicBezTo>
                    <a:cubicBezTo>
                      <a:pt x="68961" y="99346"/>
                      <a:pt x="75152" y="105537"/>
                      <a:pt x="82772" y="105537"/>
                    </a:cubicBezTo>
                    <a:lnTo>
                      <a:pt x="91154" y="105537"/>
                    </a:lnTo>
                    <a:lnTo>
                      <a:pt x="85630" y="146590"/>
                    </a:lnTo>
                    <a:cubicBezTo>
                      <a:pt x="83725" y="160782"/>
                      <a:pt x="88011" y="175070"/>
                      <a:pt x="97441" y="185738"/>
                    </a:cubicBezTo>
                    <a:cubicBezTo>
                      <a:pt x="106394" y="196024"/>
                      <a:pt x="119253" y="202121"/>
                      <a:pt x="132874" y="202597"/>
                    </a:cubicBezTo>
                    <a:lnTo>
                      <a:pt x="132874" y="211931"/>
                    </a:lnTo>
                    <a:lnTo>
                      <a:pt x="127921" y="211931"/>
                    </a:lnTo>
                    <a:cubicBezTo>
                      <a:pt x="126301" y="208026"/>
                      <a:pt x="122587" y="205359"/>
                      <a:pt x="118110" y="205359"/>
                    </a:cubicBezTo>
                    <a:lnTo>
                      <a:pt x="107251" y="205359"/>
                    </a:lnTo>
                    <a:cubicBezTo>
                      <a:pt x="101727" y="205359"/>
                      <a:pt x="97155" y="209550"/>
                      <a:pt x="96679" y="214979"/>
                    </a:cubicBezTo>
                    <a:cubicBezTo>
                      <a:pt x="83058" y="220313"/>
                      <a:pt x="72676" y="232029"/>
                      <a:pt x="69151" y="246412"/>
                    </a:cubicBezTo>
                    <a:lnTo>
                      <a:pt x="64198" y="266795"/>
                    </a:lnTo>
                    <a:lnTo>
                      <a:pt x="64198" y="260128"/>
                    </a:lnTo>
                    <a:cubicBezTo>
                      <a:pt x="64198" y="252984"/>
                      <a:pt x="59341" y="246983"/>
                      <a:pt x="52768" y="245173"/>
                    </a:cubicBezTo>
                    <a:lnTo>
                      <a:pt x="52768" y="235268"/>
                    </a:lnTo>
                    <a:cubicBezTo>
                      <a:pt x="52768" y="231362"/>
                      <a:pt x="50673" y="227933"/>
                      <a:pt x="47530" y="226028"/>
                    </a:cubicBezTo>
                    <a:cubicBezTo>
                      <a:pt x="51530" y="221266"/>
                      <a:pt x="53912" y="215074"/>
                      <a:pt x="53912" y="208597"/>
                    </a:cubicBezTo>
                    <a:cubicBezTo>
                      <a:pt x="53912" y="205645"/>
                      <a:pt x="53435" y="202692"/>
                      <a:pt x="52483" y="199835"/>
                    </a:cubicBezTo>
                    <a:cubicBezTo>
                      <a:pt x="51625" y="197453"/>
                      <a:pt x="49054" y="196120"/>
                      <a:pt x="46672" y="196977"/>
                    </a:cubicBezTo>
                    <a:cubicBezTo>
                      <a:pt x="44291" y="197834"/>
                      <a:pt x="42958" y="200406"/>
                      <a:pt x="43815" y="202787"/>
                    </a:cubicBezTo>
                    <a:cubicBezTo>
                      <a:pt x="44482" y="204597"/>
                      <a:pt x="44767" y="206597"/>
                      <a:pt x="44767" y="208502"/>
                    </a:cubicBezTo>
                    <a:cubicBezTo>
                      <a:pt x="44767" y="215265"/>
                      <a:pt x="40958" y="221361"/>
                      <a:pt x="35052" y="224409"/>
                    </a:cubicBezTo>
                    <a:lnTo>
                      <a:pt x="18955" y="224409"/>
                    </a:lnTo>
                    <a:cubicBezTo>
                      <a:pt x="12954" y="221361"/>
                      <a:pt x="9239" y="215265"/>
                      <a:pt x="9239" y="208502"/>
                    </a:cubicBezTo>
                    <a:cubicBezTo>
                      <a:pt x="9239" y="198691"/>
                      <a:pt x="17240" y="190690"/>
                      <a:pt x="27051" y="190690"/>
                    </a:cubicBezTo>
                    <a:cubicBezTo>
                      <a:pt x="28956" y="190690"/>
                      <a:pt x="30766" y="190976"/>
                      <a:pt x="32575" y="191548"/>
                    </a:cubicBezTo>
                    <a:cubicBezTo>
                      <a:pt x="34957" y="192310"/>
                      <a:pt x="37624" y="190976"/>
                      <a:pt x="38386" y="188595"/>
                    </a:cubicBezTo>
                    <a:cubicBezTo>
                      <a:pt x="39148" y="186214"/>
                      <a:pt x="37814" y="183547"/>
                      <a:pt x="35433" y="182785"/>
                    </a:cubicBezTo>
                    <a:cubicBezTo>
                      <a:pt x="32766" y="181928"/>
                      <a:pt x="29908" y="181451"/>
                      <a:pt x="27051" y="181451"/>
                    </a:cubicBezTo>
                    <a:cubicBezTo>
                      <a:pt x="12192" y="181451"/>
                      <a:pt x="0" y="193548"/>
                      <a:pt x="0" y="208502"/>
                    </a:cubicBezTo>
                    <a:cubicBezTo>
                      <a:pt x="0" y="214979"/>
                      <a:pt x="2381" y="221171"/>
                      <a:pt x="6382" y="225933"/>
                    </a:cubicBezTo>
                    <a:cubicBezTo>
                      <a:pt x="3238" y="227838"/>
                      <a:pt x="1143" y="231267"/>
                      <a:pt x="1143" y="235172"/>
                    </a:cubicBezTo>
                    <a:lnTo>
                      <a:pt x="1143" y="252794"/>
                    </a:lnTo>
                    <a:cubicBezTo>
                      <a:pt x="1143" y="256794"/>
                      <a:pt x="3334" y="260318"/>
                      <a:pt x="6572" y="262128"/>
                    </a:cubicBezTo>
                    <a:cubicBezTo>
                      <a:pt x="5810" y="263747"/>
                      <a:pt x="5429" y="265557"/>
                      <a:pt x="5429" y="267367"/>
                    </a:cubicBezTo>
                    <a:cubicBezTo>
                      <a:pt x="5429" y="270605"/>
                      <a:pt x="6572" y="273463"/>
                      <a:pt x="8477" y="275749"/>
                    </a:cubicBezTo>
                    <a:cubicBezTo>
                      <a:pt x="6572" y="278035"/>
                      <a:pt x="5429" y="280988"/>
                      <a:pt x="5429" y="284131"/>
                    </a:cubicBezTo>
                    <a:cubicBezTo>
                      <a:pt x="5429" y="287274"/>
                      <a:pt x="6572" y="290227"/>
                      <a:pt x="8477" y="292513"/>
                    </a:cubicBezTo>
                    <a:cubicBezTo>
                      <a:pt x="6572" y="294799"/>
                      <a:pt x="5429" y="297752"/>
                      <a:pt x="5429" y="300895"/>
                    </a:cubicBezTo>
                    <a:cubicBezTo>
                      <a:pt x="5429" y="308038"/>
                      <a:pt x="11239" y="313944"/>
                      <a:pt x="18479" y="313944"/>
                    </a:cubicBezTo>
                    <a:lnTo>
                      <a:pt x="243173" y="313944"/>
                    </a:lnTo>
                    <a:cubicBezTo>
                      <a:pt x="247841" y="313944"/>
                      <a:pt x="252127" y="311848"/>
                      <a:pt x="254984" y="308229"/>
                    </a:cubicBezTo>
                    <a:cubicBezTo>
                      <a:pt x="257842" y="304610"/>
                      <a:pt x="258889" y="299942"/>
                      <a:pt x="257746" y="295370"/>
                    </a:cubicBezTo>
                    <a:lnTo>
                      <a:pt x="257746" y="295370"/>
                    </a:lnTo>
                    <a:close/>
                    <a:moveTo>
                      <a:pt x="190976" y="221552"/>
                    </a:moveTo>
                    <a:lnTo>
                      <a:pt x="189833" y="233744"/>
                    </a:lnTo>
                    <a:cubicBezTo>
                      <a:pt x="189167" y="240887"/>
                      <a:pt x="183261" y="246221"/>
                      <a:pt x="176117" y="246221"/>
                    </a:cubicBezTo>
                    <a:lnTo>
                      <a:pt x="144113" y="246221"/>
                    </a:lnTo>
                    <a:cubicBezTo>
                      <a:pt x="136970" y="246221"/>
                      <a:pt x="131064" y="240887"/>
                      <a:pt x="130397" y="233744"/>
                    </a:cubicBezTo>
                    <a:lnTo>
                      <a:pt x="129254" y="221552"/>
                    </a:lnTo>
                    <a:lnTo>
                      <a:pt x="190976" y="221552"/>
                    </a:lnTo>
                    <a:close/>
                    <a:moveTo>
                      <a:pt x="207359" y="123635"/>
                    </a:moveTo>
                    <a:cubicBezTo>
                      <a:pt x="206692" y="123158"/>
                      <a:pt x="205930" y="122777"/>
                      <a:pt x="205264" y="122396"/>
                    </a:cubicBezTo>
                    <a:cubicBezTo>
                      <a:pt x="201835" y="120682"/>
                      <a:pt x="198025" y="119729"/>
                      <a:pt x="194120" y="119729"/>
                    </a:cubicBezTo>
                    <a:cubicBezTo>
                      <a:pt x="192214" y="119729"/>
                      <a:pt x="190214" y="119920"/>
                      <a:pt x="188404" y="120396"/>
                    </a:cubicBezTo>
                    <a:lnTo>
                      <a:pt x="188404" y="105823"/>
                    </a:lnTo>
                    <a:cubicBezTo>
                      <a:pt x="188404" y="105823"/>
                      <a:pt x="202787" y="105823"/>
                      <a:pt x="202787" y="105823"/>
                    </a:cubicBezTo>
                    <a:cubicBezTo>
                      <a:pt x="204883" y="109538"/>
                      <a:pt x="208883" y="117634"/>
                      <a:pt x="207359" y="123539"/>
                    </a:cubicBezTo>
                    <a:lnTo>
                      <a:pt x="207359" y="123539"/>
                    </a:lnTo>
                    <a:close/>
                    <a:moveTo>
                      <a:pt x="78200" y="92107"/>
                    </a:moveTo>
                    <a:cubicBezTo>
                      <a:pt x="78200" y="89630"/>
                      <a:pt x="80200" y="87535"/>
                      <a:pt x="82772" y="87535"/>
                    </a:cubicBezTo>
                    <a:lnTo>
                      <a:pt x="218313" y="87535"/>
                    </a:lnTo>
                    <a:cubicBezTo>
                      <a:pt x="220789" y="87535"/>
                      <a:pt x="222885" y="89535"/>
                      <a:pt x="222885" y="92107"/>
                    </a:cubicBezTo>
                    <a:cubicBezTo>
                      <a:pt x="222885" y="94679"/>
                      <a:pt x="220885" y="96679"/>
                      <a:pt x="218313" y="96679"/>
                    </a:cubicBezTo>
                    <a:lnTo>
                      <a:pt x="82772" y="96679"/>
                    </a:lnTo>
                    <a:cubicBezTo>
                      <a:pt x="80296" y="96679"/>
                      <a:pt x="78200" y="94679"/>
                      <a:pt x="78200" y="92107"/>
                    </a:cubicBezTo>
                    <a:lnTo>
                      <a:pt x="78200" y="92107"/>
                    </a:lnTo>
                    <a:close/>
                    <a:moveTo>
                      <a:pt x="142018" y="202978"/>
                    </a:moveTo>
                    <a:lnTo>
                      <a:pt x="154496" y="202978"/>
                    </a:lnTo>
                    <a:cubicBezTo>
                      <a:pt x="157067" y="202978"/>
                      <a:pt x="159067" y="200882"/>
                      <a:pt x="159067" y="198406"/>
                    </a:cubicBezTo>
                    <a:cubicBezTo>
                      <a:pt x="159067" y="195929"/>
                      <a:pt x="156972" y="193834"/>
                      <a:pt x="154496" y="193834"/>
                    </a:cubicBezTo>
                    <a:lnTo>
                      <a:pt x="134588" y="193834"/>
                    </a:lnTo>
                    <a:cubicBezTo>
                      <a:pt x="122968" y="193834"/>
                      <a:pt x="111919" y="188786"/>
                      <a:pt x="104299" y="180022"/>
                    </a:cubicBezTo>
                    <a:cubicBezTo>
                      <a:pt x="96679" y="171260"/>
                      <a:pt x="93154" y="159639"/>
                      <a:pt x="94679" y="148114"/>
                    </a:cubicBezTo>
                    <a:lnTo>
                      <a:pt x="100298" y="105823"/>
                    </a:lnTo>
                    <a:lnTo>
                      <a:pt x="110204" y="105823"/>
                    </a:lnTo>
                    <a:cubicBezTo>
                      <a:pt x="110204" y="105823"/>
                      <a:pt x="110204" y="106204"/>
                      <a:pt x="110204" y="106489"/>
                    </a:cubicBezTo>
                    <a:lnTo>
                      <a:pt x="110204" y="117634"/>
                    </a:lnTo>
                    <a:cubicBezTo>
                      <a:pt x="110204" y="120205"/>
                      <a:pt x="112300" y="122206"/>
                      <a:pt x="114776" y="122206"/>
                    </a:cubicBezTo>
                    <a:cubicBezTo>
                      <a:pt x="117253" y="122206"/>
                      <a:pt x="119348" y="120110"/>
                      <a:pt x="119348" y="117634"/>
                    </a:cubicBezTo>
                    <a:lnTo>
                      <a:pt x="119348" y="106489"/>
                    </a:lnTo>
                    <a:cubicBezTo>
                      <a:pt x="119348" y="106489"/>
                      <a:pt x="119348" y="106108"/>
                      <a:pt x="119348" y="105823"/>
                    </a:cubicBezTo>
                    <a:lnTo>
                      <a:pt x="143637" y="105823"/>
                    </a:lnTo>
                    <a:cubicBezTo>
                      <a:pt x="143637" y="105823"/>
                      <a:pt x="143637" y="106204"/>
                      <a:pt x="143637" y="106489"/>
                    </a:cubicBezTo>
                    <a:lnTo>
                      <a:pt x="143637" y="117634"/>
                    </a:lnTo>
                    <a:cubicBezTo>
                      <a:pt x="143637" y="120205"/>
                      <a:pt x="145733" y="122206"/>
                      <a:pt x="148209" y="122206"/>
                    </a:cubicBezTo>
                    <a:cubicBezTo>
                      <a:pt x="150685" y="122206"/>
                      <a:pt x="152781" y="120110"/>
                      <a:pt x="152781" y="117634"/>
                    </a:cubicBezTo>
                    <a:lnTo>
                      <a:pt x="152781" y="106489"/>
                    </a:lnTo>
                    <a:cubicBezTo>
                      <a:pt x="152781" y="106489"/>
                      <a:pt x="152781" y="106108"/>
                      <a:pt x="152781" y="105823"/>
                    </a:cubicBezTo>
                    <a:lnTo>
                      <a:pt x="179165" y="105823"/>
                    </a:lnTo>
                    <a:lnTo>
                      <a:pt x="179165" y="127159"/>
                    </a:lnTo>
                    <a:cubicBezTo>
                      <a:pt x="179165" y="128778"/>
                      <a:pt x="180022" y="130302"/>
                      <a:pt x="181546" y="131159"/>
                    </a:cubicBezTo>
                    <a:cubicBezTo>
                      <a:pt x="182975" y="132016"/>
                      <a:pt x="184785" y="131921"/>
                      <a:pt x="186214" y="131159"/>
                    </a:cubicBezTo>
                    <a:cubicBezTo>
                      <a:pt x="188595" y="129730"/>
                      <a:pt x="191357" y="128969"/>
                      <a:pt x="194215" y="128969"/>
                    </a:cubicBezTo>
                    <a:cubicBezTo>
                      <a:pt x="196691" y="128969"/>
                      <a:pt x="199072" y="129540"/>
                      <a:pt x="201263" y="130588"/>
                    </a:cubicBezTo>
                    <a:cubicBezTo>
                      <a:pt x="206883" y="133445"/>
                      <a:pt x="210312" y="139351"/>
                      <a:pt x="209836" y="145732"/>
                    </a:cubicBezTo>
                    <a:cubicBezTo>
                      <a:pt x="209264" y="153448"/>
                      <a:pt x="203073" y="159639"/>
                      <a:pt x="195358" y="160211"/>
                    </a:cubicBezTo>
                    <a:cubicBezTo>
                      <a:pt x="192119" y="160401"/>
                      <a:pt x="188976" y="159734"/>
                      <a:pt x="186214" y="158115"/>
                    </a:cubicBezTo>
                    <a:cubicBezTo>
                      <a:pt x="185547" y="157734"/>
                      <a:pt x="184690" y="157448"/>
                      <a:pt x="183833" y="157448"/>
                    </a:cubicBezTo>
                    <a:cubicBezTo>
                      <a:pt x="181261" y="157448"/>
                      <a:pt x="179260" y="159544"/>
                      <a:pt x="179260" y="162020"/>
                    </a:cubicBezTo>
                    <a:lnTo>
                      <a:pt x="179260" y="212312"/>
                    </a:lnTo>
                    <a:lnTo>
                      <a:pt x="142208" y="212312"/>
                    </a:lnTo>
                    <a:lnTo>
                      <a:pt x="142208" y="202978"/>
                    </a:lnTo>
                    <a:close/>
                    <a:moveTo>
                      <a:pt x="96679" y="225552"/>
                    </a:moveTo>
                    <a:lnTo>
                      <a:pt x="96679" y="305371"/>
                    </a:lnTo>
                    <a:lnTo>
                      <a:pt x="76676" y="305371"/>
                    </a:lnTo>
                    <a:lnTo>
                      <a:pt x="69342" y="285464"/>
                    </a:lnTo>
                    <a:lnTo>
                      <a:pt x="78200" y="248983"/>
                    </a:lnTo>
                    <a:cubicBezTo>
                      <a:pt x="80677" y="238792"/>
                      <a:pt x="87535" y="230219"/>
                      <a:pt x="96679" y="225552"/>
                    </a:cubicBezTo>
                    <a:lnTo>
                      <a:pt x="96679" y="225552"/>
                    </a:lnTo>
                    <a:close/>
                    <a:moveTo>
                      <a:pt x="55054" y="260509"/>
                    </a:moveTo>
                    <a:lnTo>
                      <a:pt x="55054" y="272701"/>
                    </a:lnTo>
                    <a:cubicBezTo>
                      <a:pt x="55054" y="276130"/>
                      <a:pt x="52292" y="278892"/>
                      <a:pt x="48863" y="278892"/>
                    </a:cubicBezTo>
                    <a:lnTo>
                      <a:pt x="47720" y="278892"/>
                    </a:lnTo>
                    <a:cubicBezTo>
                      <a:pt x="47720" y="278892"/>
                      <a:pt x="47339" y="278892"/>
                      <a:pt x="47149" y="278892"/>
                    </a:cubicBezTo>
                    <a:cubicBezTo>
                      <a:pt x="46672" y="277939"/>
                      <a:pt x="46101" y="277082"/>
                      <a:pt x="45434" y="276320"/>
                    </a:cubicBezTo>
                    <a:cubicBezTo>
                      <a:pt x="47339" y="274034"/>
                      <a:pt x="48482" y="271081"/>
                      <a:pt x="48482" y="267938"/>
                    </a:cubicBezTo>
                    <a:cubicBezTo>
                      <a:pt x="48482" y="266033"/>
                      <a:pt x="48101" y="264319"/>
                      <a:pt x="47339" y="262699"/>
                    </a:cubicBezTo>
                    <a:cubicBezTo>
                      <a:pt x="49911" y="261176"/>
                      <a:pt x="51911" y="258604"/>
                      <a:pt x="52483" y="255556"/>
                    </a:cubicBezTo>
                    <a:cubicBezTo>
                      <a:pt x="54007" y="256699"/>
                      <a:pt x="54959" y="258508"/>
                      <a:pt x="54959" y="260509"/>
                    </a:cubicBezTo>
                    <a:lnTo>
                      <a:pt x="54959" y="260509"/>
                    </a:lnTo>
                    <a:close/>
                    <a:moveTo>
                      <a:pt x="14478" y="284797"/>
                    </a:moveTo>
                    <a:cubicBezTo>
                      <a:pt x="14478" y="282702"/>
                      <a:pt x="16192" y="280988"/>
                      <a:pt x="18288" y="280988"/>
                    </a:cubicBezTo>
                    <a:lnTo>
                      <a:pt x="35528" y="280988"/>
                    </a:lnTo>
                    <a:cubicBezTo>
                      <a:pt x="37624" y="280988"/>
                      <a:pt x="39338" y="282702"/>
                      <a:pt x="39338" y="284797"/>
                    </a:cubicBezTo>
                    <a:cubicBezTo>
                      <a:pt x="39338" y="286893"/>
                      <a:pt x="37624" y="288607"/>
                      <a:pt x="35528" y="288607"/>
                    </a:cubicBezTo>
                    <a:lnTo>
                      <a:pt x="18288" y="288607"/>
                    </a:lnTo>
                    <a:cubicBezTo>
                      <a:pt x="16192" y="288607"/>
                      <a:pt x="14478" y="286893"/>
                      <a:pt x="14478" y="284797"/>
                    </a:cubicBezTo>
                    <a:lnTo>
                      <a:pt x="14478" y="284797"/>
                    </a:lnTo>
                    <a:close/>
                    <a:moveTo>
                      <a:pt x="14478" y="267938"/>
                    </a:moveTo>
                    <a:cubicBezTo>
                      <a:pt x="14478" y="265843"/>
                      <a:pt x="16192" y="264128"/>
                      <a:pt x="18288" y="264128"/>
                    </a:cubicBezTo>
                    <a:lnTo>
                      <a:pt x="35528" y="264128"/>
                    </a:lnTo>
                    <a:cubicBezTo>
                      <a:pt x="37624" y="264128"/>
                      <a:pt x="39338" y="265843"/>
                      <a:pt x="39338" y="267938"/>
                    </a:cubicBezTo>
                    <a:cubicBezTo>
                      <a:pt x="39338" y="270034"/>
                      <a:pt x="37624" y="271748"/>
                      <a:pt x="35528" y="271748"/>
                    </a:cubicBezTo>
                    <a:lnTo>
                      <a:pt x="18288" y="271748"/>
                    </a:lnTo>
                    <a:cubicBezTo>
                      <a:pt x="16192" y="271748"/>
                      <a:pt x="14478" y="270034"/>
                      <a:pt x="14478" y="267938"/>
                    </a:cubicBezTo>
                    <a:lnTo>
                      <a:pt x="14478" y="267938"/>
                    </a:lnTo>
                    <a:close/>
                    <a:moveTo>
                      <a:pt x="11811" y="254984"/>
                    </a:moveTo>
                    <a:cubicBezTo>
                      <a:pt x="10954" y="254984"/>
                      <a:pt x="10192" y="254222"/>
                      <a:pt x="10192" y="253365"/>
                    </a:cubicBezTo>
                    <a:lnTo>
                      <a:pt x="10192" y="235744"/>
                    </a:lnTo>
                    <a:cubicBezTo>
                      <a:pt x="10192" y="234887"/>
                      <a:pt x="10954" y="234124"/>
                      <a:pt x="11811" y="234124"/>
                    </a:cubicBezTo>
                    <a:lnTo>
                      <a:pt x="42005" y="234124"/>
                    </a:lnTo>
                    <a:cubicBezTo>
                      <a:pt x="42863" y="234124"/>
                      <a:pt x="43625" y="234887"/>
                      <a:pt x="43625" y="235744"/>
                    </a:cubicBezTo>
                    <a:lnTo>
                      <a:pt x="43625" y="253365"/>
                    </a:lnTo>
                    <a:cubicBezTo>
                      <a:pt x="43625" y="254222"/>
                      <a:pt x="42863" y="254984"/>
                      <a:pt x="42005" y="254984"/>
                    </a:cubicBezTo>
                    <a:lnTo>
                      <a:pt x="11811" y="254984"/>
                    </a:lnTo>
                    <a:close/>
                    <a:moveTo>
                      <a:pt x="14478" y="301562"/>
                    </a:moveTo>
                    <a:cubicBezTo>
                      <a:pt x="14478" y="299466"/>
                      <a:pt x="16192" y="297752"/>
                      <a:pt x="18288" y="297752"/>
                    </a:cubicBezTo>
                    <a:lnTo>
                      <a:pt x="35528" y="297752"/>
                    </a:lnTo>
                    <a:cubicBezTo>
                      <a:pt x="37624" y="297752"/>
                      <a:pt x="39338" y="299466"/>
                      <a:pt x="39338" y="301562"/>
                    </a:cubicBezTo>
                    <a:cubicBezTo>
                      <a:pt x="39338" y="303657"/>
                      <a:pt x="37624" y="305371"/>
                      <a:pt x="35528" y="305371"/>
                    </a:cubicBezTo>
                    <a:lnTo>
                      <a:pt x="18288" y="305371"/>
                    </a:lnTo>
                    <a:cubicBezTo>
                      <a:pt x="16192" y="305371"/>
                      <a:pt x="14478" y="303657"/>
                      <a:pt x="14478" y="301562"/>
                    </a:cubicBezTo>
                    <a:lnTo>
                      <a:pt x="14478" y="301562"/>
                    </a:lnTo>
                    <a:close/>
                    <a:moveTo>
                      <a:pt x="47911" y="305371"/>
                    </a:moveTo>
                    <a:cubicBezTo>
                      <a:pt x="48292" y="304133"/>
                      <a:pt x="48482" y="302895"/>
                      <a:pt x="48482" y="301562"/>
                    </a:cubicBezTo>
                    <a:cubicBezTo>
                      <a:pt x="48482" y="298323"/>
                      <a:pt x="47339" y="295465"/>
                      <a:pt x="45434" y="293180"/>
                    </a:cubicBezTo>
                    <a:cubicBezTo>
                      <a:pt x="46672" y="291751"/>
                      <a:pt x="47530" y="290036"/>
                      <a:pt x="48101" y="288227"/>
                    </a:cubicBezTo>
                    <a:lnTo>
                      <a:pt x="48863" y="288227"/>
                    </a:lnTo>
                    <a:cubicBezTo>
                      <a:pt x="52768" y="288227"/>
                      <a:pt x="56388" y="286798"/>
                      <a:pt x="59055" y="284321"/>
                    </a:cubicBezTo>
                    <a:lnTo>
                      <a:pt x="66866" y="305371"/>
                    </a:lnTo>
                    <a:lnTo>
                      <a:pt x="48006" y="305371"/>
                    </a:lnTo>
                    <a:close/>
                    <a:moveTo>
                      <a:pt x="247555" y="303181"/>
                    </a:moveTo>
                    <a:cubicBezTo>
                      <a:pt x="246412" y="304610"/>
                      <a:pt x="244792" y="305371"/>
                      <a:pt x="242983" y="305371"/>
                    </a:cubicBezTo>
                    <a:lnTo>
                      <a:pt x="223647" y="305371"/>
                    </a:lnTo>
                    <a:lnTo>
                      <a:pt x="223647" y="277368"/>
                    </a:lnTo>
                    <a:cubicBezTo>
                      <a:pt x="223647" y="274796"/>
                      <a:pt x="221551" y="272796"/>
                      <a:pt x="219075" y="272796"/>
                    </a:cubicBezTo>
                    <a:cubicBezTo>
                      <a:pt x="216598" y="272796"/>
                      <a:pt x="214503" y="274891"/>
                      <a:pt x="214503" y="277368"/>
                    </a:cubicBezTo>
                    <a:lnTo>
                      <a:pt x="214503" y="305371"/>
                    </a:lnTo>
                    <a:lnTo>
                      <a:pt x="106013" y="305371"/>
                    </a:lnTo>
                    <a:lnTo>
                      <a:pt x="106013" y="216408"/>
                    </a:lnTo>
                    <a:cubicBezTo>
                      <a:pt x="106013" y="215646"/>
                      <a:pt x="106680" y="214979"/>
                      <a:pt x="107442" y="214979"/>
                    </a:cubicBezTo>
                    <a:lnTo>
                      <a:pt x="118300" y="214979"/>
                    </a:lnTo>
                    <a:cubicBezTo>
                      <a:pt x="119063" y="214979"/>
                      <a:pt x="119634" y="215551"/>
                      <a:pt x="119729" y="216218"/>
                    </a:cubicBezTo>
                    <a:lnTo>
                      <a:pt x="121444" y="234505"/>
                    </a:lnTo>
                    <a:cubicBezTo>
                      <a:pt x="122587" y="246412"/>
                      <a:pt x="132397" y="255365"/>
                      <a:pt x="144304" y="255365"/>
                    </a:cubicBezTo>
                    <a:lnTo>
                      <a:pt x="176308" y="255365"/>
                    </a:lnTo>
                    <a:cubicBezTo>
                      <a:pt x="188214" y="255365"/>
                      <a:pt x="198120" y="246412"/>
                      <a:pt x="199168" y="234505"/>
                    </a:cubicBezTo>
                    <a:lnTo>
                      <a:pt x="200882" y="216218"/>
                    </a:lnTo>
                    <a:cubicBezTo>
                      <a:pt x="200882" y="215455"/>
                      <a:pt x="201549" y="214979"/>
                      <a:pt x="202311" y="214979"/>
                    </a:cubicBezTo>
                    <a:lnTo>
                      <a:pt x="213170" y="214979"/>
                    </a:lnTo>
                    <a:cubicBezTo>
                      <a:pt x="213931" y="214979"/>
                      <a:pt x="214598" y="215646"/>
                      <a:pt x="214598" y="216408"/>
                    </a:cubicBezTo>
                    <a:lnTo>
                      <a:pt x="214598" y="255937"/>
                    </a:lnTo>
                    <a:cubicBezTo>
                      <a:pt x="214598" y="258508"/>
                      <a:pt x="216694" y="260509"/>
                      <a:pt x="219170" y="260509"/>
                    </a:cubicBezTo>
                    <a:cubicBezTo>
                      <a:pt x="221647" y="260509"/>
                      <a:pt x="223742" y="258413"/>
                      <a:pt x="223742" y="255937"/>
                    </a:cubicBezTo>
                    <a:lnTo>
                      <a:pt x="223742" y="229076"/>
                    </a:lnTo>
                    <a:cubicBezTo>
                      <a:pt x="230124" y="234029"/>
                      <a:pt x="234696" y="240982"/>
                      <a:pt x="236696" y="249079"/>
                    </a:cubicBezTo>
                    <a:lnTo>
                      <a:pt x="248698" y="298323"/>
                    </a:lnTo>
                    <a:cubicBezTo>
                      <a:pt x="249079" y="300038"/>
                      <a:pt x="248698" y="301847"/>
                      <a:pt x="247650" y="303276"/>
                    </a:cubicBezTo>
                    <a:lnTo>
                      <a:pt x="247650" y="30327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41" name="Google Shape;1041;p29"/>
          <p:cNvGrpSpPr/>
          <p:nvPr/>
        </p:nvGrpSpPr>
        <p:grpSpPr>
          <a:xfrm>
            <a:off x="2497153" y="2023340"/>
            <a:ext cx="326985" cy="338992"/>
            <a:chOff x="2497153" y="2023340"/>
            <a:chExt cx="326985" cy="338992"/>
          </a:xfrm>
        </p:grpSpPr>
        <p:sp>
          <p:nvSpPr>
            <p:cNvPr id="1042" name="Google Shape;1042;p29"/>
            <p:cNvSpPr/>
            <p:nvPr/>
          </p:nvSpPr>
          <p:spPr>
            <a:xfrm>
              <a:off x="2497153" y="2023340"/>
              <a:ext cx="326985" cy="338992"/>
            </a:xfrm>
            <a:custGeom>
              <a:rect b="b" l="l" r="r" t="t"/>
              <a:pathLst>
                <a:path extrusionOk="0" h="314610" w="303466">
                  <a:moveTo>
                    <a:pt x="298895" y="129730"/>
                  </a:moveTo>
                  <a:cubicBezTo>
                    <a:pt x="301466" y="129730"/>
                    <a:pt x="303466" y="127635"/>
                    <a:pt x="303466" y="125159"/>
                  </a:cubicBezTo>
                  <a:lnTo>
                    <a:pt x="303466" y="121063"/>
                  </a:lnTo>
                  <a:cubicBezTo>
                    <a:pt x="303466" y="112204"/>
                    <a:pt x="298228" y="104585"/>
                    <a:pt x="290608" y="101155"/>
                  </a:cubicBezTo>
                  <a:lnTo>
                    <a:pt x="290608" y="98774"/>
                  </a:lnTo>
                  <a:cubicBezTo>
                    <a:pt x="290608" y="92297"/>
                    <a:pt x="286798" y="86487"/>
                    <a:pt x="281083" y="83820"/>
                  </a:cubicBezTo>
                  <a:lnTo>
                    <a:pt x="281083" y="67532"/>
                  </a:lnTo>
                  <a:cubicBezTo>
                    <a:pt x="281083" y="60960"/>
                    <a:pt x="275749" y="55626"/>
                    <a:pt x="269176" y="55626"/>
                  </a:cubicBezTo>
                  <a:lnTo>
                    <a:pt x="263557" y="55626"/>
                  </a:lnTo>
                  <a:lnTo>
                    <a:pt x="263557" y="45339"/>
                  </a:lnTo>
                  <a:cubicBezTo>
                    <a:pt x="263557" y="35052"/>
                    <a:pt x="255175" y="26575"/>
                    <a:pt x="244792" y="26575"/>
                  </a:cubicBezTo>
                  <a:lnTo>
                    <a:pt x="236982" y="26575"/>
                  </a:lnTo>
                  <a:lnTo>
                    <a:pt x="236982" y="18764"/>
                  </a:lnTo>
                  <a:cubicBezTo>
                    <a:pt x="236982" y="8477"/>
                    <a:pt x="228600" y="0"/>
                    <a:pt x="218218" y="0"/>
                  </a:cubicBezTo>
                  <a:lnTo>
                    <a:pt x="133921" y="0"/>
                  </a:lnTo>
                  <a:cubicBezTo>
                    <a:pt x="131350" y="0"/>
                    <a:pt x="129349" y="2096"/>
                    <a:pt x="129349" y="4572"/>
                  </a:cubicBezTo>
                  <a:cubicBezTo>
                    <a:pt x="129349" y="7048"/>
                    <a:pt x="131445" y="9144"/>
                    <a:pt x="133921" y="9144"/>
                  </a:cubicBezTo>
                  <a:lnTo>
                    <a:pt x="218218" y="9144"/>
                  </a:lnTo>
                  <a:cubicBezTo>
                    <a:pt x="223456" y="9144"/>
                    <a:pt x="227743" y="13430"/>
                    <a:pt x="227743" y="18669"/>
                  </a:cubicBezTo>
                  <a:lnTo>
                    <a:pt x="227743" y="26479"/>
                  </a:lnTo>
                  <a:lnTo>
                    <a:pt x="106966" y="26479"/>
                  </a:lnTo>
                  <a:cubicBezTo>
                    <a:pt x="105728" y="26479"/>
                    <a:pt x="104584" y="26956"/>
                    <a:pt x="103727" y="27813"/>
                  </a:cubicBezTo>
                  <a:lnTo>
                    <a:pt x="85344" y="46196"/>
                  </a:lnTo>
                  <a:lnTo>
                    <a:pt x="31147" y="46196"/>
                  </a:lnTo>
                  <a:cubicBezTo>
                    <a:pt x="28575" y="46196"/>
                    <a:pt x="26575" y="48292"/>
                    <a:pt x="26575" y="50768"/>
                  </a:cubicBezTo>
                  <a:cubicBezTo>
                    <a:pt x="26575" y="53245"/>
                    <a:pt x="28670" y="55340"/>
                    <a:pt x="31147" y="55340"/>
                  </a:cubicBezTo>
                  <a:lnTo>
                    <a:pt x="76105" y="55340"/>
                  </a:lnTo>
                  <a:lnTo>
                    <a:pt x="57245" y="74200"/>
                  </a:lnTo>
                  <a:lnTo>
                    <a:pt x="31147" y="74200"/>
                  </a:lnTo>
                  <a:cubicBezTo>
                    <a:pt x="28575" y="74200"/>
                    <a:pt x="26575" y="76295"/>
                    <a:pt x="26575" y="78772"/>
                  </a:cubicBezTo>
                  <a:cubicBezTo>
                    <a:pt x="26575" y="81248"/>
                    <a:pt x="28670" y="83344"/>
                    <a:pt x="31147" y="83344"/>
                  </a:cubicBezTo>
                  <a:lnTo>
                    <a:pt x="48101" y="83344"/>
                  </a:lnTo>
                  <a:lnTo>
                    <a:pt x="27908" y="103537"/>
                  </a:lnTo>
                  <a:cubicBezTo>
                    <a:pt x="27051" y="104394"/>
                    <a:pt x="26575" y="105537"/>
                    <a:pt x="26575" y="106775"/>
                  </a:cubicBezTo>
                  <a:lnTo>
                    <a:pt x="26575" y="207931"/>
                  </a:lnTo>
                  <a:cubicBezTo>
                    <a:pt x="26575" y="210503"/>
                    <a:pt x="28670" y="212503"/>
                    <a:pt x="31147" y="212503"/>
                  </a:cubicBezTo>
                  <a:cubicBezTo>
                    <a:pt x="33623" y="212503"/>
                    <a:pt x="35719" y="210407"/>
                    <a:pt x="35719" y="207931"/>
                  </a:cubicBezTo>
                  <a:lnTo>
                    <a:pt x="35719" y="111443"/>
                  </a:lnTo>
                  <a:lnTo>
                    <a:pt x="92773" y="111443"/>
                  </a:lnTo>
                  <a:cubicBezTo>
                    <a:pt x="99917" y="111443"/>
                    <a:pt x="106108" y="107442"/>
                    <a:pt x="109252" y="101537"/>
                  </a:cubicBezTo>
                  <a:lnTo>
                    <a:pt x="213265" y="101537"/>
                  </a:lnTo>
                  <a:cubicBezTo>
                    <a:pt x="215837" y="101537"/>
                    <a:pt x="217837" y="99441"/>
                    <a:pt x="217837" y="96964"/>
                  </a:cubicBezTo>
                  <a:cubicBezTo>
                    <a:pt x="217837" y="94488"/>
                    <a:pt x="215741" y="92393"/>
                    <a:pt x="213265" y="92393"/>
                  </a:cubicBezTo>
                  <a:lnTo>
                    <a:pt x="111442" y="92393"/>
                  </a:lnTo>
                  <a:lnTo>
                    <a:pt x="111442" y="73533"/>
                  </a:lnTo>
                  <a:lnTo>
                    <a:pt x="213265" y="73533"/>
                  </a:lnTo>
                  <a:cubicBezTo>
                    <a:pt x="215837" y="73533"/>
                    <a:pt x="217837" y="71438"/>
                    <a:pt x="217837" y="68961"/>
                  </a:cubicBezTo>
                  <a:cubicBezTo>
                    <a:pt x="217837" y="66485"/>
                    <a:pt x="215741" y="64389"/>
                    <a:pt x="213265" y="64389"/>
                  </a:cubicBezTo>
                  <a:lnTo>
                    <a:pt x="111442" y="64389"/>
                  </a:lnTo>
                  <a:lnTo>
                    <a:pt x="111442" y="35719"/>
                  </a:lnTo>
                  <a:lnTo>
                    <a:pt x="244602" y="35719"/>
                  </a:lnTo>
                  <a:cubicBezTo>
                    <a:pt x="249841" y="35719"/>
                    <a:pt x="254127" y="40005"/>
                    <a:pt x="254127" y="45244"/>
                  </a:cubicBezTo>
                  <a:lnTo>
                    <a:pt x="254127" y="55531"/>
                  </a:lnTo>
                  <a:lnTo>
                    <a:pt x="253651" y="55531"/>
                  </a:lnTo>
                  <a:cubicBezTo>
                    <a:pt x="247079" y="55531"/>
                    <a:pt x="241745" y="60865"/>
                    <a:pt x="241745" y="67437"/>
                  </a:cubicBezTo>
                  <a:lnTo>
                    <a:pt x="241745" y="83725"/>
                  </a:lnTo>
                  <a:cubicBezTo>
                    <a:pt x="236125" y="86392"/>
                    <a:pt x="232315" y="92202"/>
                    <a:pt x="232315" y="98679"/>
                  </a:cubicBezTo>
                  <a:lnTo>
                    <a:pt x="232315" y="249269"/>
                  </a:lnTo>
                  <a:cubicBezTo>
                    <a:pt x="232315" y="255461"/>
                    <a:pt x="234505" y="261556"/>
                    <a:pt x="238411" y="266319"/>
                  </a:cubicBezTo>
                  <a:lnTo>
                    <a:pt x="243935" y="273177"/>
                  </a:lnTo>
                  <a:lnTo>
                    <a:pt x="246031" y="284797"/>
                  </a:lnTo>
                  <a:cubicBezTo>
                    <a:pt x="246888" y="289751"/>
                    <a:pt x="250031" y="293751"/>
                    <a:pt x="254222" y="295942"/>
                  </a:cubicBezTo>
                  <a:cubicBezTo>
                    <a:pt x="254032" y="301085"/>
                    <a:pt x="249841" y="305181"/>
                    <a:pt x="244697" y="305181"/>
                  </a:cubicBezTo>
                  <a:lnTo>
                    <a:pt x="45244" y="305181"/>
                  </a:lnTo>
                  <a:cubicBezTo>
                    <a:pt x="40005" y="305181"/>
                    <a:pt x="35719" y="300895"/>
                    <a:pt x="35719" y="295656"/>
                  </a:cubicBezTo>
                  <a:lnTo>
                    <a:pt x="35719" y="229648"/>
                  </a:lnTo>
                  <a:cubicBezTo>
                    <a:pt x="35719" y="227076"/>
                    <a:pt x="33623" y="225076"/>
                    <a:pt x="31147" y="225076"/>
                  </a:cubicBezTo>
                  <a:cubicBezTo>
                    <a:pt x="28670" y="225076"/>
                    <a:pt x="26575" y="227171"/>
                    <a:pt x="26575" y="229648"/>
                  </a:cubicBezTo>
                  <a:lnTo>
                    <a:pt x="26575" y="278702"/>
                  </a:lnTo>
                  <a:lnTo>
                    <a:pt x="18764" y="278702"/>
                  </a:lnTo>
                  <a:cubicBezTo>
                    <a:pt x="13525" y="278702"/>
                    <a:pt x="9239" y="274415"/>
                    <a:pt x="9239" y="269177"/>
                  </a:cubicBezTo>
                  <a:lnTo>
                    <a:pt x="9239" y="18860"/>
                  </a:lnTo>
                  <a:cubicBezTo>
                    <a:pt x="9239" y="13621"/>
                    <a:pt x="13525" y="9335"/>
                    <a:pt x="18764" y="9335"/>
                  </a:cubicBezTo>
                  <a:lnTo>
                    <a:pt x="112395" y="9335"/>
                  </a:lnTo>
                  <a:cubicBezTo>
                    <a:pt x="114967" y="9335"/>
                    <a:pt x="116967" y="7239"/>
                    <a:pt x="116967" y="4763"/>
                  </a:cubicBezTo>
                  <a:cubicBezTo>
                    <a:pt x="116967" y="2286"/>
                    <a:pt x="114871" y="190"/>
                    <a:pt x="112395" y="190"/>
                  </a:cubicBezTo>
                  <a:lnTo>
                    <a:pt x="18764" y="190"/>
                  </a:lnTo>
                  <a:cubicBezTo>
                    <a:pt x="8477" y="190"/>
                    <a:pt x="0" y="8572"/>
                    <a:pt x="0" y="18955"/>
                  </a:cubicBezTo>
                  <a:lnTo>
                    <a:pt x="0" y="269272"/>
                  </a:lnTo>
                  <a:cubicBezTo>
                    <a:pt x="0" y="279559"/>
                    <a:pt x="8382" y="288036"/>
                    <a:pt x="18764" y="288036"/>
                  </a:cubicBezTo>
                  <a:lnTo>
                    <a:pt x="26575" y="288036"/>
                  </a:lnTo>
                  <a:lnTo>
                    <a:pt x="26575" y="295846"/>
                  </a:lnTo>
                  <a:cubicBezTo>
                    <a:pt x="26575" y="306134"/>
                    <a:pt x="34957" y="314611"/>
                    <a:pt x="45339" y="314611"/>
                  </a:cubicBezTo>
                  <a:lnTo>
                    <a:pt x="244792" y="314611"/>
                  </a:lnTo>
                  <a:cubicBezTo>
                    <a:pt x="254413" y="314611"/>
                    <a:pt x="262414" y="307277"/>
                    <a:pt x="263366" y="297847"/>
                  </a:cubicBezTo>
                  <a:cubicBezTo>
                    <a:pt x="270129" y="296989"/>
                    <a:pt x="275558" y="291941"/>
                    <a:pt x="276796" y="285083"/>
                  </a:cubicBezTo>
                  <a:lnTo>
                    <a:pt x="278892" y="273463"/>
                  </a:lnTo>
                  <a:lnTo>
                    <a:pt x="284512" y="266605"/>
                  </a:lnTo>
                  <a:cubicBezTo>
                    <a:pt x="288417" y="261747"/>
                    <a:pt x="290608" y="255746"/>
                    <a:pt x="290608" y="249555"/>
                  </a:cubicBezTo>
                  <a:lnTo>
                    <a:pt x="290608" y="195263"/>
                  </a:lnTo>
                  <a:cubicBezTo>
                    <a:pt x="293275" y="194310"/>
                    <a:pt x="295751" y="192786"/>
                    <a:pt x="297751" y="190690"/>
                  </a:cubicBezTo>
                  <a:cubicBezTo>
                    <a:pt x="301371" y="187071"/>
                    <a:pt x="303466" y="182118"/>
                    <a:pt x="303466" y="176974"/>
                  </a:cubicBezTo>
                  <a:lnTo>
                    <a:pt x="303466" y="146971"/>
                  </a:lnTo>
                  <a:cubicBezTo>
                    <a:pt x="303466" y="144399"/>
                    <a:pt x="301371" y="142399"/>
                    <a:pt x="298895" y="142399"/>
                  </a:cubicBezTo>
                  <a:cubicBezTo>
                    <a:pt x="296418" y="142399"/>
                    <a:pt x="294322" y="144494"/>
                    <a:pt x="294322" y="146971"/>
                  </a:cubicBezTo>
                  <a:lnTo>
                    <a:pt x="294322" y="176974"/>
                  </a:lnTo>
                  <a:cubicBezTo>
                    <a:pt x="294322" y="179737"/>
                    <a:pt x="293275" y="182213"/>
                    <a:pt x="291370" y="184213"/>
                  </a:cubicBezTo>
                  <a:cubicBezTo>
                    <a:pt x="289465" y="186119"/>
                    <a:pt x="286893" y="187166"/>
                    <a:pt x="284131" y="187166"/>
                  </a:cubicBezTo>
                  <a:cubicBezTo>
                    <a:pt x="278511" y="187166"/>
                    <a:pt x="273939" y="182594"/>
                    <a:pt x="273939" y="176974"/>
                  </a:cubicBezTo>
                  <a:lnTo>
                    <a:pt x="273939" y="122015"/>
                  </a:lnTo>
                  <a:cubicBezTo>
                    <a:pt x="273939" y="119444"/>
                    <a:pt x="271844" y="117443"/>
                    <a:pt x="269367" y="117443"/>
                  </a:cubicBezTo>
                  <a:lnTo>
                    <a:pt x="241840" y="117443"/>
                  </a:lnTo>
                  <a:lnTo>
                    <a:pt x="241840" y="108585"/>
                  </a:lnTo>
                  <a:lnTo>
                    <a:pt x="281654" y="108585"/>
                  </a:lnTo>
                  <a:cubicBezTo>
                    <a:pt x="288703" y="108585"/>
                    <a:pt x="294322" y="114300"/>
                    <a:pt x="294322" y="121348"/>
                  </a:cubicBezTo>
                  <a:lnTo>
                    <a:pt x="294322" y="125444"/>
                  </a:lnTo>
                  <a:cubicBezTo>
                    <a:pt x="294322" y="128016"/>
                    <a:pt x="296418" y="130016"/>
                    <a:pt x="298895" y="130016"/>
                  </a:cubicBezTo>
                  <a:lnTo>
                    <a:pt x="298895" y="130016"/>
                  </a:lnTo>
                  <a:close/>
                  <a:moveTo>
                    <a:pt x="92964" y="102394"/>
                  </a:moveTo>
                  <a:lnTo>
                    <a:pt x="42386" y="102394"/>
                  </a:lnTo>
                  <a:lnTo>
                    <a:pt x="102489" y="42291"/>
                  </a:lnTo>
                  <a:lnTo>
                    <a:pt x="102489" y="92869"/>
                  </a:lnTo>
                  <a:cubicBezTo>
                    <a:pt x="102489" y="98107"/>
                    <a:pt x="98203" y="102394"/>
                    <a:pt x="92964" y="102394"/>
                  </a:cubicBezTo>
                  <a:lnTo>
                    <a:pt x="92964" y="102394"/>
                  </a:lnTo>
                  <a:close/>
                  <a:moveTo>
                    <a:pt x="253937" y="64770"/>
                  </a:moveTo>
                  <a:lnTo>
                    <a:pt x="269272" y="64770"/>
                  </a:lnTo>
                  <a:cubicBezTo>
                    <a:pt x="270796" y="64770"/>
                    <a:pt x="271939" y="66008"/>
                    <a:pt x="271939" y="67437"/>
                  </a:cubicBezTo>
                  <a:lnTo>
                    <a:pt x="271939" y="82105"/>
                  </a:lnTo>
                  <a:lnTo>
                    <a:pt x="251270" y="82105"/>
                  </a:lnTo>
                  <a:lnTo>
                    <a:pt x="251270" y="67437"/>
                  </a:lnTo>
                  <a:cubicBezTo>
                    <a:pt x="251270" y="65913"/>
                    <a:pt x="252508" y="64770"/>
                    <a:pt x="253937" y="64770"/>
                  </a:cubicBezTo>
                  <a:lnTo>
                    <a:pt x="253937" y="64770"/>
                  </a:lnTo>
                  <a:close/>
                  <a:moveTo>
                    <a:pt x="272415" y="266605"/>
                  </a:moveTo>
                  <a:lnTo>
                    <a:pt x="250603" y="266605"/>
                  </a:lnTo>
                  <a:lnTo>
                    <a:pt x="245650" y="260509"/>
                  </a:lnTo>
                  <a:cubicBezTo>
                    <a:pt x="244030" y="258509"/>
                    <a:pt x="242888" y="256222"/>
                    <a:pt x="242221" y="253841"/>
                  </a:cubicBezTo>
                  <a:lnTo>
                    <a:pt x="280702" y="253841"/>
                  </a:lnTo>
                  <a:cubicBezTo>
                    <a:pt x="280035" y="256222"/>
                    <a:pt x="278892" y="258509"/>
                    <a:pt x="277273" y="260509"/>
                  </a:cubicBezTo>
                  <a:lnTo>
                    <a:pt x="272320" y="266605"/>
                  </a:lnTo>
                  <a:close/>
                  <a:moveTo>
                    <a:pt x="261556" y="288512"/>
                  </a:moveTo>
                  <a:cubicBezTo>
                    <a:pt x="258413" y="288512"/>
                    <a:pt x="255841" y="286321"/>
                    <a:pt x="255270" y="283273"/>
                  </a:cubicBezTo>
                  <a:lnTo>
                    <a:pt x="253937" y="275939"/>
                  </a:lnTo>
                  <a:lnTo>
                    <a:pt x="269176" y="275939"/>
                  </a:lnTo>
                  <a:lnTo>
                    <a:pt x="267843" y="283273"/>
                  </a:lnTo>
                  <a:cubicBezTo>
                    <a:pt x="267271" y="286321"/>
                    <a:pt x="264700" y="288512"/>
                    <a:pt x="261556" y="288512"/>
                  </a:cubicBezTo>
                  <a:lnTo>
                    <a:pt x="261556" y="288512"/>
                  </a:lnTo>
                  <a:close/>
                  <a:moveTo>
                    <a:pt x="264700" y="126302"/>
                  </a:moveTo>
                  <a:lnTo>
                    <a:pt x="264700" y="176594"/>
                  </a:lnTo>
                  <a:cubicBezTo>
                    <a:pt x="264700" y="186404"/>
                    <a:pt x="272034" y="194501"/>
                    <a:pt x="281464" y="195834"/>
                  </a:cubicBezTo>
                  <a:lnTo>
                    <a:pt x="281464" y="244602"/>
                  </a:lnTo>
                  <a:lnTo>
                    <a:pt x="241840" y="244602"/>
                  </a:lnTo>
                  <a:lnTo>
                    <a:pt x="241840" y="126302"/>
                  </a:lnTo>
                  <a:lnTo>
                    <a:pt x="264795" y="126302"/>
                  </a:lnTo>
                  <a:close/>
                  <a:moveTo>
                    <a:pt x="241745" y="98679"/>
                  </a:moveTo>
                  <a:cubicBezTo>
                    <a:pt x="241745" y="95250"/>
                    <a:pt x="244221" y="92202"/>
                    <a:pt x="247555" y="91535"/>
                  </a:cubicBezTo>
                  <a:cubicBezTo>
                    <a:pt x="248031" y="91440"/>
                    <a:pt x="248603" y="91345"/>
                    <a:pt x="249079" y="91345"/>
                  </a:cubicBezTo>
                  <a:lnTo>
                    <a:pt x="274034" y="91345"/>
                  </a:lnTo>
                  <a:cubicBezTo>
                    <a:pt x="274511" y="91345"/>
                    <a:pt x="275082" y="91345"/>
                    <a:pt x="275558" y="91535"/>
                  </a:cubicBezTo>
                  <a:cubicBezTo>
                    <a:pt x="278892" y="92202"/>
                    <a:pt x="281369" y="95250"/>
                    <a:pt x="281369" y="98679"/>
                  </a:cubicBezTo>
                  <a:lnTo>
                    <a:pt x="281369" y="99060"/>
                  </a:lnTo>
                  <a:lnTo>
                    <a:pt x="241745" y="99060"/>
                  </a:lnTo>
                  <a:lnTo>
                    <a:pt x="241745" y="986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29"/>
            <p:cNvSpPr/>
            <p:nvPr/>
          </p:nvSpPr>
          <p:spPr>
            <a:xfrm>
              <a:off x="2574579" y="2153342"/>
              <a:ext cx="157641" cy="9852"/>
            </a:xfrm>
            <a:custGeom>
              <a:rect b="b" l="l" r="r" t="t"/>
              <a:pathLst>
                <a:path extrusionOk="0" h="9143" w="146303">
                  <a:moveTo>
                    <a:pt x="4572" y="9144"/>
                  </a:moveTo>
                  <a:lnTo>
                    <a:pt x="141732" y="9144"/>
                  </a:lnTo>
                  <a:cubicBezTo>
                    <a:pt x="144304" y="9144"/>
                    <a:pt x="146304" y="7048"/>
                    <a:pt x="146304" y="4572"/>
                  </a:cubicBezTo>
                  <a:cubicBezTo>
                    <a:pt x="146304" y="2096"/>
                    <a:pt x="144208" y="0"/>
                    <a:pt x="141732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29"/>
            <p:cNvSpPr/>
            <p:nvPr/>
          </p:nvSpPr>
          <p:spPr>
            <a:xfrm>
              <a:off x="2574579" y="2183532"/>
              <a:ext cx="83952" cy="9852"/>
            </a:xfrm>
            <a:custGeom>
              <a:rect b="b" l="l" r="r" t="t"/>
              <a:pathLst>
                <a:path extrusionOk="0" h="9143" w="77914">
                  <a:moveTo>
                    <a:pt x="4572" y="9144"/>
                  </a:moveTo>
                  <a:lnTo>
                    <a:pt x="73342" y="9144"/>
                  </a:lnTo>
                  <a:cubicBezTo>
                    <a:pt x="75914" y="9144"/>
                    <a:pt x="77914" y="7048"/>
                    <a:pt x="77914" y="4572"/>
                  </a:cubicBezTo>
                  <a:cubicBezTo>
                    <a:pt x="77914" y="2096"/>
                    <a:pt x="75819" y="0"/>
                    <a:pt x="73342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29"/>
            <p:cNvSpPr/>
            <p:nvPr/>
          </p:nvSpPr>
          <p:spPr>
            <a:xfrm>
              <a:off x="2574579" y="2213722"/>
              <a:ext cx="157641" cy="9852"/>
            </a:xfrm>
            <a:custGeom>
              <a:rect b="b" l="l" r="r" t="t"/>
              <a:pathLst>
                <a:path extrusionOk="0" h="9143" w="146303">
                  <a:moveTo>
                    <a:pt x="4572" y="9144"/>
                  </a:moveTo>
                  <a:lnTo>
                    <a:pt x="141732" y="9144"/>
                  </a:lnTo>
                  <a:cubicBezTo>
                    <a:pt x="144304" y="9144"/>
                    <a:pt x="146304" y="7048"/>
                    <a:pt x="146304" y="4572"/>
                  </a:cubicBezTo>
                  <a:cubicBezTo>
                    <a:pt x="146304" y="2096"/>
                    <a:pt x="144208" y="0"/>
                    <a:pt x="141732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29"/>
            <p:cNvSpPr/>
            <p:nvPr/>
          </p:nvSpPr>
          <p:spPr>
            <a:xfrm>
              <a:off x="2574579" y="2244015"/>
              <a:ext cx="157641" cy="9853"/>
            </a:xfrm>
            <a:custGeom>
              <a:rect b="b" l="l" r="r" t="t"/>
              <a:pathLst>
                <a:path extrusionOk="0" h="9144" w="146303">
                  <a:moveTo>
                    <a:pt x="4572" y="9144"/>
                  </a:moveTo>
                  <a:lnTo>
                    <a:pt x="141732" y="9144"/>
                  </a:lnTo>
                  <a:cubicBezTo>
                    <a:pt x="144304" y="9144"/>
                    <a:pt x="146304" y="7049"/>
                    <a:pt x="146304" y="4572"/>
                  </a:cubicBezTo>
                  <a:cubicBezTo>
                    <a:pt x="146304" y="2096"/>
                    <a:pt x="144208" y="0"/>
                    <a:pt x="141732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29"/>
            <p:cNvSpPr/>
            <p:nvPr/>
          </p:nvSpPr>
          <p:spPr>
            <a:xfrm>
              <a:off x="2574579" y="2274204"/>
              <a:ext cx="68250" cy="9853"/>
            </a:xfrm>
            <a:custGeom>
              <a:rect b="b" l="l" r="r" t="t"/>
              <a:pathLst>
                <a:path extrusionOk="0" h="9144" w="63341">
                  <a:moveTo>
                    <a:pt x="4572" y="9144"/>
                  </a:moveTo>
                  <a:lnTo>
                    <a:pt x="58769" y="9144"/>
                  </a:lnTo>
                  <a:cubicBezTo>
                    <a:pt x="61341" y="9144"/>
                    <a:pt x="63341" y="7049"/>
                    <a:pt x="63341" y="4572"/>
                  </a:cubicBezTo>
                  <a:cubicBezTo>
                    <a:pt x="63341" y="2096"/>
                    <a:pt x="61246" y="0"/>
                    <a:pt x="58769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29"/>
            <p:cNvSpPr/>
            <p:nvPr/>
          </p:nvSpPr>
          <p:spPr>
            <a:xfrm>
              <a:off x="2574579" y="2304395"/>
              <a:ext cx="157641" cy="9852"/>
            </a:xfrm>
            <a:custGeom>
              <a:rect b="b" l="l" r="r" t="t"/>
              <a:pathLst>
                <a:path extrusionOk="0" h="9143" w="146303">
                  <a:moveTo>
                    <a:pt x="4572" y="9144"/>
                  </a:moveTo>
                  <a:lnTo>
                    <a:pt x="141732" y="9144"/>
                  </a:lnTo>
                  <a:cubicBezTo>
                    <a:pt x="144304" y="9144"/>
                    <a:pt x="146304" y="7048"/>
                    <a:pt x="146304" y="4572"/>
                  </a:cubicBezTo>
                  <a:cubicBezTo>
                    <a:pt x="146304" y="2096"/>
                    <a:pt x="144208" y="0"/>
                    <a:pt x="141732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9" name="Google Shape;1049;p29"/>
          <p:cNvGrpSpPr/>
          <p:nvPr/>
        </p:nvGrpSpPr>
        <p:grpSpPr>
          <a:xfrm>
            <a:off x="5687759" y="2023442"/>
            <a:ext cx="338685" cy="338869"/>
            <a:chOff x="5687759" y="2023442"/>
            <a:chExt cx="338685" cy="338869"/>
          </a:xfrm>
        </p:grpSpPr>
        <p:sp>
          <p:nvSpPr>
            <p:cNvPr id="1050" name="Google Shape;1050;p29"/>
            <p:cNvSpPr/>
            <p:nvPr/>
          </p:nvSpPr>
          <p:spPr>
            <a:xfrm>
              <a:off x="5864944" y="2176574"/>
              <a:ext cx="134887" cy="185635"/>
            </a:xfrm>
            <a:custGeom>
              <a:rect b="b" l="l" r="r" t="t"/>
              <a:pathLst>
                <a:path extrusionOk="0" h="172283" w="125185">
                  <a:moveTo>
                    <a:pt x="85871" y="81320"/>
                  </a:moveTo>
                  <a:cubicBezTo>
                    <a:pt x="90157" y="81320"/>
                    <a:pt x="94158" y="79605"/>
                    <a:pt x="97206" y="76652"/>
                  </a:cubicBezTo>
                  <a:lnTo>
                    <a:pt x="115113" y="58745"/>
                  </a:lnTo>
                  <a:cubicBezTo>
                    <a:pt x="128543" y="45315"/>
                    <a:pt x="128543" y="23503"/>
                    <a:pt x="115113" y="10073"/>
                  </a:cubicBezTo>
                  <a:cubicBezTo>
                    <a:pt x="101682" y="-3358"/>
                    <a:pt x="79870" y="-3358"/>
                    <a:pt x="66440" y="10073"/>
                  </a:cubicBezTo>
                  <a:lnTo>
                    <a:pt x="48533" y="27979"/>
                  </a:lnTo>
                  <a:cubicBezTo>
                    <a:pt x="43389" y="33123"/>
                    <a:pt x="42437" y="40934"/>
                    <a:pt x="45771" y="47029"/>
                  </a:cubicBezTo>
                  <a:lnTo>
                    <a:pt x="41960" y="51697"/>
                  </a:lnTo>
                  <a:cubicBezTo>
                    <a:pt x="39294" y="49411"/>
                    <a:pt x="35960" y="48077"/>
                    <a:pt x="32435" y="48077"/>
                  </a:cubicBezTo>
                  <a:cubicBezTo>
                    <a:pt x="28626" y="48077"/>
                    <a:pt x="25006" y="49601"/>
                    <a:pt x="22244" y="52268"/>
                  </a:cubicBezTo>
                  <a:cubicBezTo>
                    <a:pt x="16624" y="57888"/>
                    <a:pt x="16624" y="67032"/>
                    <a:pt x="22244" y="72652"/>
                  </a:cubicBezTo>
                  <a:lnTo>
                    <a:pt x="23577" y="73985"/>
                  </a:lnTo>
                  <a:lnTo>
                    <a:pt x="3194" y="98845"/>
                  </a:lnTo>
                  <a:cubicBezTo>
                    <a:pt x="-1378" y="104370"/>
                    <a:pt x="-997" y="112371"/>
                    <a:pt x="4051" y="117515"/>
                  </a:cubicBezTo>
                  <a:lnTo>
                    <a:pt x="7671" y="121134"/>
                  </a:lnTo>
                  <a:cubicBezTo>
                    <a:pt x="10338" y="123801"/>
                    <a:pt x="13957" y="125230"/>
                    <a:pt x="17482" y="125230"/>
                  </a:cubicBezTo>
                  <a:cubicBezTo>
                    <a:pt x="20624" y="125230"/>
                    <a:pt x="23673" y="124182"/>
                    <a:pt x="26340" y="122087"/>
                  </a:cubicBezTo>
                  <a:lnTo>
                    <a:pt x="51200" y="101703"/>
                  </a:lnTo>
                  <a:lnTo>
                    <a:pt x="53105" y="103608"/>
                  </a:lnTo>
                  <a:lnTo>
                    <a:pt x="53105" y="139994"/>
                  </a:lnTo>
                  <a:lnTo>
                    <a:pt x="42723" y="139994"/>
                  </a:lnTo>
                  <a:cubicBezTo>
                    <a:pt x="40151" y="139994"/>
                    <a:pt x="38151" y="142089"/>
                    <a:pt x="38151" y="144566"/>
                  </a:cubicBezTo>
                  <a:cubicBezTo>
                    <a:pt x="38151" y="147042"/>
                    <a:pt x="40246" y="149137"/>
                    <a:pt x="42723" y="149137"/>
                  </a:cubicBezTo>
                  <a:lnTo>
                    <a:pt x="106159" y="149137"/>
                  </a:lnTo>
                  <a:cubicBezTo>
                    <a:pt x="108064" y="149137"/>
                    <a:pt x="109779" y="149900"/>
                    <a:pt x="111112" y="151138"/>
                  </a:cubicBezTo>
                  <a:cubicBezTo>
                    <a:pt x="112446" y="152471"/>
                    <a:pt x="113112" y="154186"/>
                    <a:pt x="113112" y="156091"/>
                  </a:cubicBezTo>
                  <a:cubicBezTo>
                    <a:pt x="113112" y="159901"/>
                    <a:pt x="109969" y="163044"/>
                    <a:pt x="106159" y="163044"/>
                  </a:cubicBezTo>
                  <a:lnTo>
                    <a:pt x="31959" y="163044"/>
                  </a:lnTo>
                  <a:cubicBezTo>
                    <a:pt x="30054" y="163044"/>
                    <a:pt x="28340" y="162282"/>
                    <a:pt x="27007" y="161044"/>
                  </a:cubicBezTo>
                  <a:cubicBezTo>
                    <a:pt x="25673" y="159710"/>
                    <a:pt x="25006" y="157996"/>
                    <a:pt x="25006" y="156091"/>
                  </a:cubicBezTo>
                  <a:cubicBezTo>
                    <a:pt x="25006" y="154662"/>
                    <a:pt x="25482" y="153329"/>
                    <a:pt x="26244" y="152091"/>
                  </a:cubicBezTo>
                  <a:cubicBezTo>
                    <a:pt x="27673" y="149995"/>
                    <a:pt x="27197" y="147137"/>
                    <a:pt x="25101" y="145709"/>
                  </a:cubicBezTo>
                  <a:cubicBezTo>
                    <a:pt x="23006" y="144280"/>
                    <a:pt x="20148" y="144756"/>
                    <a:pt x="18720" y="146852"/>
                  </a:cubicBezTo>
                  <a:cubicBezTo>
                    <a:pt x="16815" y="149519"/>
                    <a:pt x="15862" y="152757"/>
                    <a:pt x="15862" y="156091"/>
                  </a:cubicBezTo>
                  <a:cubicBezTo>
                    <a:pt x="15862" y="160377"/>
                    <a:pt x="17576" y="164473"/>
                    <a:pt x="20624" y="167521"/>
                  </a:cubicBezTo>
                  <a:cubicBezTo>
                    <a:pt x="23673" y="170569"/>
                    <a:pt x="27768" y="172283"/>
                    <a:pt x="32055" y="172283"/>
                  </a:cubicBezTo>
                  <a:lnTo>
                    <a:pt x="106254" y="172283"/>
                  </a:lnTo>
                  <a:cubicBezTo>
                    <a:pt x="115208" y="172283"/>
                    <a:pt x="122447" y="165044"/>
                    <a:pt x="122447" y="156091"/>
                  </a:cubicBezTo>
                  <a:cubicBezTo>
                    <a:pt x="122447" y="151804"/>
                    <a:pt x="120732" y="147709"/>
                    <a:pt x="117684" y="144661"/>
                  </a:cubicBezTo>
                  <a:cubicBezTo>
                    <a:pt x="114636" y="141613"/>
                    <a:pt x="110540" y="139898"/>
                    <a:pt x="106254" y="139898"/>
                  </a:cubicBezTo>
                  <a:lnTo>
                    <a:pt x="82061" y="139898"/>
                  </a:lnTo>
                  <a:lnTo>
                    <a:pt x="82061" y="97512"/>
                  </a:lnTo>
                  <a:cubicBezTo>
                    <a:pt x="82061" y="93702"/>
                    <a:pt x="80537" y="89987"/>
                    <a:pt x="77870" y="87320"/>
                  </a:cubicBezTo>
                  <a:lnTo>
                    <a:pt x="73774" y="83225"/>
                  </a:lnTo>
                  <a:lnTo>
                    <a:pt x="78441" y="79415"/>
                  </a:lnTo>
                  <a:cubicBezTo>
                    <a:pt x="80823" y="80653"/>
                    <a:pt x="83394" y="81415"/>
                    <a:pt x="86156" y="81415"/>
                  </a:cubicBezTo>
                  <a:lnTo>
                    <a:pt x="86156" y="81415"/>
                  </a:lnTo>
                  <a:close/>
                  <a:moveTo>
                    <a:pt x="55010" y="34361"/>
                  </a:moveTo>
                  <a:lnTo>
                    <a:pt x="72917" y="16454"/>
                  </a:lnTo>
                  <a:cubicBezTo>
                    <a:pt x="77870" y="11501"/>
                    <a:pt x="84251" y="9120"/>
                    <a:pt x="90729" y="9120"/>
                  </a:cubicBezTo>
                  <a:cubicBezTo>
                    <a:pt x="97206" y="9120"/>
                    <a:pt x="103683" y="11597"/>
                    <a:pt x="108541" y="16454"/>
                  </a:cubicBezTo>
                  <a:cubicBezTo>
                    <a:pt x="118351" y="26265"/>
                    <a:pt x="118351" y="42267"/>
                    <a:pt x="108541" y="52173"/>
                  </a:cubicBezTo>
                  <a:lnTo>
                    <a:pt x="90634" y="70080"/>
                  </a:lnTo>
                  <a:cubicBezTo>
                    <a:pt x="89300" y="71414"/>
                    <a:pt x="87585" y="72080"/>
                    <a:pt x="85776" y="72080"/>
                  </a:cubicBezTo>
                  <a:cubicBezTo>
                    <a:pt x="83966" y="72080"/>
                    <a:pt x="82251" y="71318"/>
                    <a:pt x="80918" y="70080"/>
                  </a:cubicBezTo>
                  <a:lnTo>
                    <a:pt x="54915" y="44077"/>
                  </a:lnTo>
                  <a:cubicBezTo>
                    <a:pt x="52248" y="41410"/>
                    <a:pt x="52248" y="37028"/>
                    <a:pt x="54915" y="34361"/>
                  </a:cubicBezTo>
                  <a:lnTo>
                    <a:pt x="54915" y="34361"/>
                  </a:lnTo>
                  <a:close/>
                  <a:moveTo>
                    <a:pt x="28721" y="58650"/>
                  </a:moveTo>
                  <a:cubicBezTo>
                    <a:pt x="29673" y="57698"/>
                    <a:pt x="31007" y="57126"/>
                    <a:pt x="32435" y="57126"/>
                  </a:cubicBezTo>
                  <a:cubicBezTo>
                    <a:pt x="33864" y="57126"/>
                    <a:pt x="35103" y="57698"/>
                    <a:pt x="36150" y="58650"/>
                  </a:cubicBezTo>
                  <a:lnTo>
                    <a:pt x="39770" y="62270"/>
                  </a:lnTo>
                  <a:cubicBezTo>
                    <a:pt x="40723" y="63222"/>
                    <a:pt x="41294" y="64556"/>
                    <a:pt x="41294" y="65984"/>
                  </a:cubicBezTo>
                  <a:cubicBezTo>
                    <a:pt x="41294" y="67413"/>
                    <a:pt x="40723" y="68651"/>
                    <a:pt x="39770" y="69699"/>
                  </a:cubicBezTo>
                  <a:cubicBezTo>
                    <a:pt x="38818" y="70652"/>
                    <a:pt x="37484" y="71223"/>
                    <a:pt x="36055" y="71223"/>
                  </a:cubicBezTo>
                  <a:cubicBezTo>
                    <a:pt x="34626" y="71223"/>
                    <a:pt x="33388" y="70652"/>
                    <a:pt x="32341" y="69699"/>
                  </a:cubicBezTo>
                  <a:lnTo>
                    <a:pt x="28721" y="66079"/>
                  </a:lnTo>
                  <a:cubicBezTo>
                    <a:pt x="26721" y="64079"/>
                    <a:pt x="26721" y="60745"/>
                    <a:pt x="28721" y="58745"/>
                  </a:cubicBezTo>
                  <a:lnTo>
                    <a:pt x="28721" y="58745"/>
                  </a:lnTo>
                  <a:close/>
                  <a:moveTo>
                    <a:pt x="20529" y="114848"/>
                  </a:moveTo>
                  <a:cubicBezTo>
                    <a:pt x="18625" y="116372"/>
                    <a:pt x="15957" y="116276"/>
                    <a:pt x="14243" y="114562"/>
                  </a:cubicBezTo>
                  <a:lnTo>
                    <a:pt x="10623" y="110942"/>
                  </a:lnTo>
                  <a:cubicBezTo>
                    <a:pt x="8909" y="109228"/>
                    <a:pt x="8814" y="106561"/>
                    <a:pt x="10338" y="104656"/>
                  </a:cubicBezTo>
                  <a:lnTo>
                    <a:pt x="31007" y="79510"/>
                  </a:lnTo>
                  <a:cubicBezTo>
                    <a:pt x="32626" y="80081"/>
                    <a:pt x="34340" y="80462"/>
                    <a:pt x="36055" y="80462"/>
                  </a:cubicBezTo>
                  <a:cubicBezTo>
                    <a:pt x="39865" y="80462"/>
                    <a:pt x="43485" y="78938"/>
                    <a:pt x="46247" y="76271"/>
                  </a:cubicBezTo>
                  <a:cubicBezTo>
                    <a:pt x="49009" y="73509"/>
                    <a:pt x="50438" y="69890"/>
                    <a:pt x="50438" y="66079"/>
                  </a:cubicBezTo>
                  <a:cubicBezTo>
                    <a:pt x="50438" y="63317"/>
                    <a:pt x="49676" y="60745"/>
                    <a:pt x="48343" y="58555"/>
                  </a:cubicBezTo>
                  <a:lnTo>
                    <a:pt x="51962" y="54173"/>
                  </a:lnTo>
                  <a:lnTo>
                    <a:pt x="71202" y="73414"/>
                  </a:lnTo>
                  <a:lnTo>
                    <a:pt x="65964" y="77795"/>
                  </a:lnTo>
                  <a:cubicBezTo>
                    <a:pt x="60916" y="76081"/>
                    <a:pt x="55105" y="77224"/>
                    <a:pt x="51105" y="81224"/>
                  </a:cubicBezTo>
                  <a:cubicBezTo>
                    <a:pt x="47771" y="84558"/>
                    <a:pt x="46437" y="89035"/>
                    <a:pt x="47009" y="93321"/>
                  </a:cubicBezTo>
                  <a:lnTo>
                    <a:pt x="20529" y="115038"/>
                  </a:lnTo>
                  <a:close/>
                  <a:moveTo>
                    <a:pt x="62249" y="139803"/>
                  </a:moveTo>
                  <a:lnTo>
                    <a:pt x="62249" y="101417"/>
                  </a:lnTo>
                  <a:cubicBezTo>
                    <a:pt x="62249" y="100179"/>
                    <a:pt x="61773" y="99036"/>
                    <a:pt x="60916" y="98179"/>
                  </a:cubicBezTo>
                  <a:lnTo>
                    <a:pt x="57486" y="94750"/>
                  </a:lnTo>
                  <a:cubicBezTo>
                    <a:pt x="55486" y="92750"/>
                    <a:pt x="55486" y="89416"/>
                    <a:pt x="57486" y="87416"/>
                  </a:cubicBezTo>
                  <a:cubicBezTo>
                    <a:pt x="59487" y="85416"/>
                    <a:pt x="62820" y="85416"/>
                    <a:pt x="64821" y="87416"/>
                  </a:cubicBezTo>
                  <a:lnTo>
                    <a:pt x="71107" y="93702"/>
                  </a:lnTo>
                  <a:cubicBezTo>
                    <a:pt x="72060" y="94654"/>
                    <a:pt x="72631" y="95988"/>
                    <a:pt x="72631" y="97417"/>
                  </a:cubicBezTo>
                  <a:lnTo>
                    <a:pt x="72631" y="139803"/>
                  </a:lnTo>
                  <a:lnTo>
                    <a:pt x="62249" y="1398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29"/>
            <p:cNvSpPr/>
            <p:nvPr/>
          </p:nvSpPr>
          <p:spPr>
            <a:xfrm>
              <a:off x="5714356" y="2176597"/>
              <a:ext cx="135133" cy="185715"/>
            </a:xfrm>
            <a:custGeom>
              <a:rect b="b" l="l" r="r" t="t"/>
              <a:pathLst>
                <a:path extrusionOk="0" h="172357" w="125413">
                  <a:moveTo>
                    <a:pt x="101536" y="73870"/>
                  </a:moveTo>
                  <a:lnTo>
                    <a:pt x="102870" y="72536"/>
                  </a:lnTo>
                  <a:cubicBezTo>
                    <a:pt x="108489" y="66916"/>
                    <a:pt x="108489" y="57772"/>
                    <a:pt x="102870" y="52153"/>
                  </a:cubicBezTo>
                  <a:cubicBezTo>
                    <a:pt x="100107" y="49390"/>
                    <a:pt x="96488" y="47961"/>
                    <a:pt x="92678" y="47961"/>
                  </a:cubicBezTo>
                  <a:cubicBezTo>
                    <a:pt x="89154" y="47961"/>
                    <a:pt x="85820" y="49200"/>
                    <a:pt x="83153" y="51581"/>
                  </a:cubicBezTo>
                  <a:lnTo>
                    <a:pt x="79343" y="46914"/>
                  </a:lnTo>
                  <a:cubicBezTo>
                    <a:pt x="80581" y="44533"/>
                    <a:pt x="81343" y="41961"/>
                    <a:pt x="81343" y="39199"/>
                  </a:cubicBezTo>
                  <a:cubicBezTo>
                    <a:pt x="81343" y="34912"/>
                    <a:pt x="79629" y="30912"/>
                    <a:pt x="76676" y="27864"/>
                  </a:cubicBezTo>
                  <a:lnTo>
                    <a:pt x="66294" y="17482"/>
                  </a:lnTo>
                  <a:cubicBezTo>
                    <a:pt x="64484" y="15672"/>
                    <a:pt x="61626" y="15672"/>
                    <a:pt x="59817" y="17482"/>
                  </a:cubicBezTo>
                  <a:cubicBezTo>
                    <a:pt x="58007" y="19291"/>
                    <a:pt x="58007" y="22149"/>
                    <a:pt x="59817" y="23959"/>
                  </a:cubicBezTo>
                  <a:lnTo>
                    <a:pt x="70199" y="34341"/>
                  </a:lnTo>
                  <a:cubicBezTo>
                    <a:pt x="71532" y="35674"/>
                    <a:pt x="72199" y="37389"/>
                    <a:pt x="72199" y="39199"/>
                  </a:cubicBezTo>
                  <a:cubicBezTo>
                    <a:pt x="72199" y="41008"/>
                    <a:pt x="71438" y="42723"/>
                    <a:pt x="70199" y="44056"/>
                  </a:cubicBezTo>
                  <a:lnTo>
                    <a:pt x="44196" y="70060"/>
                  </a:lnTo>
                  <a:cubicBezTo>
                    <a:pt x="41529" y="72727"/>
                    <a:pt x="37147" y="72727"/>
                    <a:pt x="34480" y="70060"/>
                  </a:cubicBezTo>
                  <a:lnTo>
                    <a:pt x="16573" y="52153"/>
                  </a:lnTo>
                  <a:cubicBezTo>
                    <a:pt x="11811" y="47390"/>
                    <a:pt x="9144" y="41008"/>
                    <a:pt x="9144" y="34341"/>
                  </a:cubicBezTo>
                  <a:cubicBezTo>
                    <a:pt x="9144" y="27673"/>
                    <a:pt x="11811" y="21292"/>
                    <a:pt x="16573" y="16529"/>
                  </a:cubicBezTo>
                  <a:cubicBezTo>
                    <a:pt x="23907" y="9195"/>
                    <a:pt x="35242" y="7099"/>
                    <a:pt x="44767" y="11386"/>
                  </a:cubicBezTo>
                  <a:cubicBezTo>
                    <a:pt x="47054" y="12433"/>
                    <a:pt x="49816" y="11386"/>
                    <a:pt x="50863" y="9100"/>
                  </a:cubicBezTo>
                  <a:cubicBezTo>
                    <a:pt x="51911" y="6814"/>
                    <a:pt x="50863" y="4051"/>
                    <a:pt x="48577" y="3003"/>
                  </a:cubicBezTo>
                  <a:cubicBezTo>
                    <a:pt x="35623" y="-2807"/>
                    <a:pt x="20098" y="-44"/>
                    <a:pt x="10096" y="10052"/>
                  </a:cubicBezTo>
                  <a:cubicBezTo>
                    <a:pt x="3620" y="16529"/>
                    <a:pt x="0" y="25197"/>
                    <a:pt x="0" y="34436"/>
                  </a:cubicBezTo>
                  <a:cubicBezTo>
                    <a:pt x="0" y="43675"/>
                    <a:pt x="3620" y="52248"/>
                    <a:pt x="10096" y="58820"/>
                  </a:cubicBezTo>
                  <a:lnTo>
                    <a:pt x="28004" y="76727"/>
                  </a:lnTo>
                  <a:cubicBezTo>
                    <a:pt x="31146" y="79870"/>
                    <a:pt x="35242" y="81394"/>
                    <a:pt x="39338" y="81394"/>
                  </a:cubicBezTo>
                  <a:cubicBezTo>
                    <a:pt x="42005" y="81394"/>
                    <a:pt x="44672" y="80728"/>
                    <a:pt x="47054" y="79489"/>
                  </a:cubicBezTo>
                  <a:lnTo>
                    <a:pt x="51721" y="83299"/>
                  </a:lnTo>
                  <a:lnTo>
                    <a:pt x="47625" y="87395"/>
                  </a:lnTo>
                  <a:cubicBezTo>
                    <a:pt x="44958" y="90062"/>
                    <a:pt x="43434" y="93777"/>
                    <a:pt x="43434" y="97587"/>
                  </a:cubicBezTo>
                  <a:lnTo>
                    <a:pt x="43434" y="139973"/>
                  </a:lnTo>
                  <a:lnTo>
                    <a:pt x="19240" y="139973"/>
                  </a:lnTo>
                  <a:cubicBezTo>
                    <a:pt x="10287" y="139973"/>
                    <a:pt x="3047" y="147212"/>
                    <a:pt x="3047" y="156166"/>
                  </a:cubicBezTo>
                  <a:cubicBezTo>
                    <a:pt x="3047" y="165119"/>
                    <a:pt x="10287" y="172358"/>
                    <a:pt x="19240" y="172358"/>
                  </a:cubicBezTo>
                  <a:lnTo>
                    <a:pt x="93440" y="172358"/>
                  </a:lnTo>
                  <a:cubicBezTo>
                    <a:pt x="102394" y="172358"/>
                    <a:pt x="109632" y="165119"/>
                    <a:pt x="109632" y="156166"/>
                  </a:cubicBezTo>
                  <a:cubicBezTo>
                    <a:pt x="109632" y="147212"/>
                    <a:pt x="102394" y="139973"/>
                    <a:pt x="93440" y="139973"/>
                  </a:cubicBezTo>
                  <a:lnTo>
                    <a:pt x="72294" y="139973"/>
                  </a:lnTo>
                  <a:lnTo>
                    <a:pt x="72294" y="103492"/>
                  </a:lnTo>
                  <a:lnTo>
                    <a:pt x="74200" y="101587"/>
                  </a:lnTo>
                  <a:lnTo>
                    <a:pt x="99060" y="121971"/>
                  </a:lnTo>
                  <a:cubicBezTo>
                    <a:pt x="101632" y="124066"/>
                    <a:pt x="104775" y="125114"/>
                    <a:pt x="107918" y="125114"/>
                  </a:cubicBezTo>
                  <a:cubicBezTo>
                    <a:pt x="111442" y="125114"/>
                    <a:pt x="115062" y="123781"/>
                    <a:pt x="117729" y="121018"/>
                  </a:cubicBezTo>
                  <a:lnTo>
                    <a:pt x="121348" y="117399"/>
                  </a:lnTo>
                  <a:cubicBezTo>
                    <a:pt x="126396" y="112351"/>
                    <a:pt x="126778" y="104254"/>
                    <a:pt x="122301" y="98730"/>
                  </a:cubicBezTo>
                  <a:lnTo>
                    <a:pt x="101917" y="73870"/>
                  </a:lnTo>
                  <a:close/>
                  <a:moveTo>
                    <a:pt x="92773" y="57201"/>
                  </a:moveTo>
                  <a:cubicBezTo>
                    <a:pt x="94202" y="57201"/>
                    <a:pt x="95440" y="57772"/>
                    <a:pt x="96488" y="58725"/>
                  </a:cubicBezTo>
                  <a:cubicBezTo>
                    <a:pt x="98488" y="60725"/>
                    <a:pt x="98488" y="64059"/>
                    <a:pt x="96488" y="66059"/>
                  </a:cubicBezTo>
                  <a:lnTo>
                    <a:pt x="92869" y="69678"/>
                  </a:lnTo>
                  <a:cubicBezTo>
                    <a:pt x="91916" y="70631"/>
                    <a:pt x="90582" y="71203"/>
                    <a:pt x="89154" y="71203"/>
                  </a:cubicBezTo>
                  <a:cubicBezTo>
                    <a:pt x="87725" y="71203"/>
                    <a:pt x="86487" y="70631"/>
                    <a:pt x="85439" y="69678"/>
                  </a:cubicBezTo>
                  <a:cubicBezTo>
                    <a:pt x="84487" y="68726"/>
                    <a:pt x="83915" y="67393"/>
                    <a:pt x="83915" y="65964"/>
                  </a:cubicBezTo>
                  <a:cubicBezTo>
                    <a:pt x="83915" y="64535"/>
                    <a:pt x="84487" y="63297"/>
                    <a:pt x="85439" y="62249"/>
                  </a:cubicBezTo>
                  <a:lnTo>
                    <a:pt x="89059" y="58629"/>
                  </a:lnTo>
                  <a:cubicBezTo>
                    <a:pt x="90011" y="57677"/>
                    <a:pt x="91344" y="57106"/>
                    <a:pt x="92773" y="57106"/>
                  </a:cubicBezTo>
                  <a:lnTo>
                    <a:pt x="92773" y="57106"/>
                  </a:lnTo>
                  <a:close/>
                  <a:moveTo>
                    <a:pt x="100203" y="155975"/>
                  </a:moveTo>
                  <a:cubicBezTo>
                    <a:pt x="100203" y="159785"/>
                    <a:pt x="97060" y="162928"/>
                    <a:pt x="93250" y="162928"/>
                  </a:cubicBezTo>
                  <a:lnTo>
                    <a:pt x="19050" y="162928"/>
                  </a:lnTo>
                  <a:cubicBezTo>
                    <a:pt x="15240" y="162928"/>
                    <a:pt x="12096" y="159785"/>
                    <a:pt x="12096" y="155975"/>
                  </a:cubicBezTo>
                  <a:cubicBezTo>
                    <a:pt x="12096" y="152165"/>
                    <a:pt x="15240" y="149022"/>
                    <a:pt x="19050" y="149022"/>
                  </a:cubicBezTo>
                  <a:lnTo>
                    <a:pt x="93250" y="149022"/>
                  </a:lnTo>
                  <a:cubicBezTo>
                    <a:pt x="97060" y="149022"/>
                    <a:pt x="100203" y="152165"/>
                    <a:pt x="100203" y="155975"/>
                  </a:cubicBezTo>
                  <a:lnTo>
                    <a:pt x="100203" y="155975"/>
                  </a:lnTo>
                  <a:close/>
                  <a:moveTo>
                    <a:pt x="52482" y="139783"/>
                  </a:moveTo>
                  <a:lnTo>
                    <a:pt x="52482" y="97396"/>
                  </a:lnTo>
                  <a:cubicBezTo>
                    <a:pt x="52482" y="96063"/>
                    <a:pt x="53054" y="94729"/>
                    <a:pt x="54007" y="93682"/>
                  </a:cubicBezTo>
                  <a:lnTo>
                    <a:pt x="60293" y="87395"/>
                  </a:lnTo>
                  <a:cubicBezTo>
                    <a:pt x="62293" y="85395"/>
                    <a:pt x="65627" y="85395"/>
                    <a:pt x="67627" y="87395"/>
                  </a:cubicBezTo>
                  <a:cubicBezTo>
                    <a:pt x="69628" y="89395"/>
                    <a:pt x="69628" y="92729"/>
                    <a:pt x="67627" y="94729"/>
                  </a:cubicBezTo>
                  <a:lnTo>
                    <a:pt x="64198" y="98158"/>
                  </a:lnTo>
                  <a:cubicBezTo>
                    <a:pt x="63341" y="99016"/>
                    <a:pt x="62865" y="100159"/>
                    <a:pt x="62865" y="101397"/>
                  </a:cubicBezTo>
                  <a:lnTo>
                    <a:pt x="62865" y="139783"/>
                  </a:lnTo>
                  <a:lnTo>
                    <a:pt x="52482" y="139783"/>
                  </a:lnTo>
                  <a:close/>
                  <a:moveTo>
                    <a:pt x="114585" y="110827"/>
                  </a:moveTo>
                  <a:lnTo>
                    <a:pt x="110966" y="114446"/>
                  </a:lnTo>
                  <a:cubicBezTo>
                    <a:pt x="109251" y="116161"/>
                    <a:pt x="106585" y="116256"/>
                    <a:pt x="104680" y="114732"/>
                  </a:cubicBezTo>
                  <a:lnTo>
                    <a:pt x="78200" y="93015"/>
                  </a:lnTo>
                  <a:cubicBezTo>
                    <a:pt x="78771" y="88728"/>
                    <a:pt x="77438" y="84157"/>
                    <a:pt x="74104" y="80918"/>
                  </a:cubicBezTo>
                  <a:cubicBezTo>
                    <a:pt x="70104" y="76918"/>
                    <a:pt x="64294" y="75775"/>
                    <a:pt x="59245" y="77489"/>
                  </a:cubicBezTo>
                  <a:lnTo>
                    <a:pt x="54007" y="73203"/>
                  </a:lnTo>
                  <a:lnTo>
                    <a:pt x="73247" y="53962"/>
                  </a:lnTo>
                  <a:lnTo>
                    <a:pt x="76866" y="58344"/>
                  </a:lnTo>
                  <a:cubicBezTo>
                    <a:pt x="75438" y="60630"/>
                    <a:pt x="74771" y="63202"/>
                    <a:pt x="74771" y="65869"/>
                  </a:cubicBezTo>
                  <a:cubicBezTo>
                    <a:pt x="74771" y="69678"/>
                    <a:pt x="76295" y="73298"/>
                    <a:pt x="78962" y="76060"/>
                  </a:cubicBezTo>
                  <a:cubicBezTo>
                    <a:pt x="81724" y="78823"/>
                    <a:pt x="85344" y="80251"/>
                    <a:pt x="89154" y="80251"/>
                  </a:cubicBezTo>
                  <a:cubicBezTo>
                    <a:pt x="90868" y="80251"/>
                    <a:pt x="92583" y="79966"/>
                    <a:pt x="94202" y="79299"/>
                  </a:cubicBezTo>
                  <a:lnTo>
                    <a:pt x="114871" y="104445"/>
                  </a:lnTo>
                  <a:cubicBezTo>
                    <a:pt x="116395" y="106350"/>
                    <a:pt x="116300" y="109017"/>
                    <a:pt x="114585" y="110731"/>
                  </a:cubicBezTo>
                  <a:lnTo>
                    <a:pt x="114585" y="1107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29"/>
            <p:cNvSpPr/>
            <p:nvPr/>
          </p:nvSpPr>
          <p:spPr>
            <a:xfrm>
              <a:off x="5687759" y="2023442"/>
              <a:ext cx="148610" cy="146044"/>
            </a:xfrm>
            <a:custGeom>
              <a:rect b="b" l="l" r="r" t="t"/>
              <a:pathLst>
                <a:path extrusionOk="0" h="135540" w="137921">
                  <a:moveTo>
                    <a:pt x="28480" y="121539"/>
                  </a:moveTo>
                  <a:cubicBezTo>
                    <a:pt x="27146" y="125730"/>
                    <a:pt x="28480" y="130302"/>
                    <a:pt x="31909" y="133064"/>
                  </a:cubicBezTo>
                  <a:cubicBezTo>
                    <a:pt x="33909" y="134683"/>
                    <a:pt x="36290" y="135541"/>
                    <a:pt x="38671" y="135541"/>
                  </a:cubicBezTo>
                  <a:cubicBezTo>
                    <a:pt x="40481" y="135541"/>
                    <a:pt x="42196" y="135064"/>
                    <a:pt x="43910" y="134207"/>
                  </a:cubicBezTo>
                  <a:lnTo>
                    <a:pt x="93250" y="106775"/>
                  </a:lnTo>
                  <a:lnTo>
                    <a:pt x="114681" y="106775"/>
                  </a:lnTo>
                  <a:cubicBezTo>
                    <a:pt x="127540" y="106775"/>
                    <a:pt x="137922" y="96298"/>
                    <a:pt x="137922" y="83534"/>
                  </a:cubicBezTo>
                  <a:lnTo>
                    <a:pt x="137922" y="23241"/>
                  </a:lnTo>
                  <a:cubicBezTo>
                    <a:pt x="137922" y="10382"/>
                    <a:pt x="127445" y="0"/>
                    <a:pt x="114681" y="0"/>
                  </a:cubicBezTo>
                  <a:lnTo>
                    <a:pt x="23241" y="0"/>
                  </a:lnTo>
                  <a:cubicBezTo>
                    <a:pt x="10383" y="0"/>
                    <a:pt x="0" y="10477"/>
                    <a:pt x="0" y="23241"/>
                  </a:cubicBezTo>
                  <a:lnTo>
                    <a:pt x="0" y="83534"/>
                  </a:lnTo>
                  <a:cubicBezTo>
                    <a:pt x="0" y="96393"/>
                    <a:pt x="10477" y="106775"/>
                    <a:pt x="23241" y="106775"/>
                  </a:cubicBezTo>
                  <a:lnTo>
                    <a:pt x="33242" y="106775"/>
                  </a:lnTo>
                  <a:lnTo>
                    <a:pt x="28480" y="121634"/>
                  </a:lnTo>
                  <a:close/>
                  <a:moveTo>
                    <a:pt x="23146" y="97441"/>
                  </a:moveTo>
                  <a:cubicBezTo>
                    <a:pt x="15430" y="97441"/>
                    <a:pt x="9049" y="91154"/>
                    <a:pt x="9049" y="83344"/>
                  </a:cubicBezTo>
                  <a:lnTo>
                    <a:pt x="9049" y="23050"/>
                  </a:lnTo>
                  <a:cubicBezTo>
                    <a:pt x="9049" y="15335"/>
                    <a:pt x="15335" y="8954"/>
                    <a:pt x="23146" y="8954"/>
                  </a:cubicBezTo>
                  <a:lnTo>
                    <a:pt x="114586" y="8954"/>
                  </a:lnTo>
                  <a:cubicBezTo>
                    <a:pt x="122301" y="8954"/>
                    <a:pt x="128683" y="15240"/>
                    <a:pt x="128683" y="23050"/>
                  </a:cubicBezTo>
                  <a:lnTo>
                    <a:pt x="128683" y="83344"/>
                  </a:lnTo>
                  <a:cubicBezTo>
                    <a:pt x="128683" y="91059"/>
                    <a:pt x="122396" y="97441"/>
                    <a:pt x="114586" y="97441"/>
                  </a:cubicBezTo>
                  <a:lnTo>
                    <a:pt x="91916" y="97441"/>
                  </a:lnTo>
                  <a:cubicBezTo>
                    <a:pt x="91154" y="97441"/>
                    <a:pt x="90392" y="97631"/>
                    <a:pt x="89725" y="98012"/>
                  </a:cubicBezTo>
                  <a:lnTo>
                    <a:pt x="39338" y="126016"/>
                  </a:lnTo>
                  <a:cubicBezTo>
                    <a:pt x="38576" y="126397"/>
                    <a:pt x="38005" y="126111"/>
                    <a:pt x="37719" y="125825"/>
                  </a:cubicBezTo>
                  <a:cubicBezTo>
                    <a:pt x="37338" y="125539"/>
                    <a:pt x="36957" y="125063"/>
                    <a:pt x="37242" y="124206"/>
                  </a:cubicBezTo>
                  <a:lnTo>
                    <a:pt x="43910" y="103346"/>
                  </a:lnTo>
                  <a:cubicBezTo>
                    <a:pt x="44386" y="101917"/>
                    <a:pt x="44101" y="100393"/>
                    <a:pt x="43243" y="99250"/>
                  </a:cubicBezTo>
                  <a:cubicBezTo>
                    <a:pt x="42386" y="98107"/>
                    <a:pt x="40957" y="97346"/>
                    <a:pt x="39529" y="97346"/>
                  </a:cubicBezTo>
                  <a:lnTo>
                    <a:pt x="23146" y="973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29"/>
            <p:cNvSpPr/>
            <p:nvPr/>
          </p:nvSpPr>
          <p:spPr>
            <a:xfrm>
              <a:off x="5877834" y="2023442"/>
              <a:ext cx="148610" cy="146044"/>
            </a:xfrm>
            <a:custGeom>
              <a:rect b="b" l="l" r="r" t="t"/>
              <a:pathLst>
                <a:path extrusionOk="0" h="135540" w="137921">
                  <a:moveTo>
                    <a:pt x="133350" y="34385"/>
                  </a:moveTo>
                  <a:cubicBezTo>
                    <a:pt x="135922" y="34385"/>
                    <a:pt x="137922" y="32290"/>
                    <a:pt x="137922" y="29813"/>
                  </a:cubicBezTo>
                  <a:lnTo>
                    <a:pt x="137922" y="23241"/>
                  </a:lnTo>
                  <a:cubicBezTo>
                    <a:pt x="137922" y="10382"/>
                    <a:pt x="127445" y="0"/>
                    <a:pt x="114681" y="0"/>
                  </a:cubicBezTo>
                  <a:lnTo>
                    <a:pt x="23241" y="0"/>
                  </a:lnTo>
                  <a:cubicBezTo>
                    <a:pt x="10382" y="0"/>
                    <a:pt x="0" y="10477"/>
                    <a:pt x="0" y="23241"/>
                  </a:cubicBezTo>
                  <a:lnTo>
                    <a:pt x="0" y="83534"/>
                  </a:lnTo>
                  <a:cubicBezTo>
                    <a:pt x="0" y="96393"/>
                    <a:pt x="10477" y="106775"/>
                    <a:pt x="23241" y="106775"/>
                  </a:cubicBezTo>
                  <a:lnTo>
                    <a:pt x="44672" y="106775"/>
                  </a:lnTo>
                  <a:lnTo>
                    <a:pt x="94012" y="134207"/>
                  </a:lnTo>
                  <a:cubicBezTo>
                    <a:pt x="95631" y="135160"/>
                    <a:pt x="97441" y="135541"/>
                    <a:pt x="99250" y="135541"/>
                  </a:cubicBezTo>
                  <a:cubicBezTo>
                    <a:pt x="101632" y="135541"/>
                    <a:pt x="104013" y="134683"/>
                    <a:pt x="106013" y="133064"/>
                  </a:cubicBezTo>
                  <a:cubicBezTo>
                    <a:pt x="109442" y="130302"/>
                    <a:pt x="110776" y="125730"/>
                    <a:pt x="109442" y="121539"/>
                  </a:cubicBezTo>
                  <a:lnTo>
                    <a:pt x="104680" y="106680"/>
                  </a:lnTo>
                  <a:lnTo>
                    <a:pt x="114681" y="106680"/>
                  </a:lnTo>
                  <a:cubicBezTo>
                    <a:pt x="127540" y="106680"/>
                    <a:pt x="137922" y="96202"/>
                    <a:pt x="137922" y="83439"/>
                  </a:cubicBezTo>
                  <a:lnTo>
                    <a:pt x="137922" y="51245"/>
                  </a:lnTo>
                  <a:cubicBezTo>
                    <a:pt x="137922" y="48673"/>
                    <a:pt x="135827" y="46672"/>
                    <a:pt x="133350" y="46672"/>
                  </a:cubicBezTo>
                  <a:cubicBezTo>
                    <a:pt x="130873" y="46672"/>
                    <a:pt x="128778" y="48768"/>
                    <a:pt x="128778" y="51245"/>
                  </a:cubicBezTo>
                  <a:lnTo>
                    <a:pt x="128778" y="83439"/>
                  </a:lnTo>
                  <a:cubicBezTo>
                    <a:pt x="128778" y="91154"/>
                    <a:pt x="122491" y="97536"/>
                    <a:pt x="114681" y="97536"/>
                  </a:cubicBezTo>
                  <a:lnTo>
                    <a:pt x="98298" y="97536"/>
                  </a:lnTo>
                  <a:cubicBezTo>
                    <a:pt x="96869" y="97536"/>
                    <a:pt x="95441" y="98203"/>
                    <a:pt x="94583" y="99441"/>
                  </a:cubicBezTo>
                  <a:cubicBezTo>
                    <a:pt x="93726" y="100584"/>
                    <a:pt x="93440" y="102203"/>
                    <a:pt x="93916" y="103537"/>
                  </a:cubicBezTo>
                  <a:lnTo>
                    <a:pt x="100584" y="124396"/>
                  </a:lnTo>
                  <a:cubicBezTo>
                    <a:pt x="100869" y="125158"/>
                    <a:pt x="100489" y="125730"/>
                    <a:pt x="100108" y="126016"/>
                  </a:cubicBezTo>
                  <a:cubicBezTo>
                    <a:pt x="99726" y="126301"/>
                    <a:pt x="99155" y="126587"/>
                    <a:pt x="98488" y="126206"/>
                  </a:cubicBezTo>
                  <a:lnTo>
                    <a:pt x="48101" y="98203"/>
                  </a:lnTo>
                  <a:cubicBezTo>
                    <a:pt x="47434" y="97822"/>
                    <a:pt x="46672" y="97631"/>
                    <a:pt x="45911" y="97631"/>
                  </a:cubicBezTo>
                  <a:lnTo>
                    <a:pt x="23241" y="97631"/>
                  </a:lnTo>
                  <a:cubicBezTo>
                    <a:pt x="15526" y="97631"/>
                    <a:pt x="9144" y="91345"/>
                    <a:pt x="9144" y="83534"/>
                  </a:cubicBezTo>
                  <a:lnTo>
                    <a:pt x="9144" y="23241"/>
                  </a:lnTo>
                  <a:cubicBezTo>
                    <a:pt x="9144" y="15526"/>
                    <a:pt x="15430" y="9144"/>
                    <a:pt x="23241" y="9144"/>
                  </a:cubicBezTo>
                  <a:lnTo>
                    <a:pt x="114681" y="9144"/>
                  </a:lnTo>
                  <a:cubicBezTo>
                    <a:pt x="122396" y="9144"/>
                    <a:pt x="128778" y="15430"/>
                    <a:pt x="128778" y="23241"/>
                  </a:cubicBezTo>
                  <a:lnTo>
                    <a:pt x="128778" y="29813"/>
                  </a:lnTo>
                  <a:cubicBezTo>
                    <a:pt x="128778" y="32385"/>
                    <a:pt x="130873" y="34385"/>
                    <a:pt x="133350" y="34385"/>
                  </a:cubicBezTo>
                  <a:lnTo>
                    <a:pt x="133350" y="343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29"/>
            <p:cNvSpPr/>
            <p:nvPr/>
          </p:nvSpPr>
          <p:spPr>
            <a:xfrm>
              <a:off x="5732737" y="2041803"/>
              <a:ext cx="52107" cy="64164"/>
            </a:xfrm>
            <a:custGeom>
              <a:rect b="b" l="l" r="r" t="t"/>
              <a:pathLst>
                <a:path extrusionOk="0" h="59549" w="48359">
                  <a:moveTo>
                    <a:pt x="4572" y="28688"/>
                  </a:moveTo>
                  <a:cubicBezTo>
                    <a:pt x="7144" y="28688"/>
                    <a:pt x="9144" y="26593"/>
                    <a:pt x="9144" y="24116"/>
                  </a:cubicBezTo>
                  <a:cubicBezTo>
                    <a:pt x="9144" y="23450"/>
                    <a:pt x="9144" y="22687"/>
                    <a:pt x="9334" y="22021"/>
                  </a:cubicBezTo>
                  <a:cubicBezTo>
                    <a:pt x="10477" y="14020"/>
                    <a:pt x="17621" y="8400"/>
                    <a:pt x="25718" y="9257"/>
                  </a:cubicBezTo>
                  <a:cubicBezTo>
                    <a:pt x="32861" y="9924"/>
                    <a:pt x="38576" y="15925"/>
                    <a:pt x="39148" y="23069"/>
                  </a:cubicBezTo>
                  <a:cubicBezTo>
                    <a:pt x="39624" y="29355"/>
                    <a:pt x="36195" y="35165"/>
                    <a:pt x="30385" y="37832"/>
                  </a:cubicBezTo>
                  <a:cubicBezTo>
                    <a:pt x="23813" y="40785"/>
                    <a:pt x="19621" y="47548"/>
                    <a:pt x="19621" y="54977"/>
                  </a:cubicBezTo>
                  <a:cubicBezTo>
                    <a:pt x="19621" y="57549"/>
                    <a:pt x="21717" y="59549"/>
                    <a:pt x="24193" y="59549"/>
                  </a:cubicBezTo>
                  <a:cubicBezTo>
                    <a:pt x="26670" y="59549"/>
                    <a:pt x="28766" y="57454"/>
                    <a:pt x="28766" y="54977"/>
                  </a:cubicBezTo>
                  <a:cubicBezTo>
                    <a:pt x="28766" y="51167"/>
                    <a:pt x="30861" y="47738"/>
                    <a:pt x="34195" y="46214"/>
                  </a:cubicBezTo>
                  <a:cubicBezTo>
                    <a:pt x="43339" y="42023"/>
                    <a:pt x="49054" y="32498"/>
                    <a:pt x="48292" y="22402"/>
                  </a:cubicBezTo>
                  <a:cubicBezTo>
                    <a:pt x="47434" y="10781"/>
                    <a:pt x="38100" y="1256"/>
                    <a:pt x="26575" y="113"/>
                  </a:cubicBezTo>
                  <a:cubicBezTo>
                    <a:pt x="13621" y="-1125"/>
                    <a:pt x="2000" y="7924"/>
                    <a:pt x="191" y="20783"/>
                  </a:cubicBezTo>
                  <a:cubicBezTo>
                    <a:pt x="0" y="21926"/>
                    <a:pt x="0" y="22973"/>
                    <a:pt x="0" y="24116"/>
                  </a:cubicBezTo>
                  <a:cubicBezTo>
                    <a:pt x="0" y="26688"/>
                    <a:pt x="2095" y="28688"/>
                    <a:pt x="4572" y="28688"/>
                  </a:cubicBezTo>
                  <a:lnTo>
                    <a:pt x="4572" y="286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29"/>
            <p:cNvSpPr/>
            <p:nvPr/>
          </p:nvSpPr>
          <p:spPr>
            <a:xfrm>
              <a:off x="5753788" y="2114834"/>
              <a:ext cx="9853" cy="9955"/>
            </a:xfrm>
            <a:custGeom>
              <a:rect b="b" l="l" r="r" t="t"/>
              <a:pathLst>
                <a:path extrusionOk="0" h="9239" w="9144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lnTo>
                    <a:pt x="0" y="4572"/>
                  </a:lnTo>
                  <a:cubicBezTo>
                    <a:pt x="0" y="7144"/>
                    <a:pt x="2096" y="9239"/>
                    <a:pt x="4572" y="9239"/>
                  </a:cubicBezTo>
                  <a:cubicBezTo>
                    <a:pt x="7048" y="9239"/>
                    <a:pt x="9144" y="7144"/>
                    <a:pt x="9144" y="4667"/>
                  </a:cubicBezTo>
                  <a:lnTo>
                    <a:pt x="9144" y="4667"/>
                  </a:lnTo>
                  <a:cubicBezTo>
                    <a:pt x="9144" y="2096"/>
                    <a:pt x="7048" y="0"/>
                    <a:pt x="4572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9"/>
            <p:cNvSpPr/>
            <p:nvPr/>
          </p:nvSpPr>
          <p:spPr>
            <a:xfrm>
              <a:off x="5927946" y="2080022"/>
              <a:ext cx="9852" cy="9955"/>
            </a:xfrm>
            <a:custGeom>
              <a:rect b="b" l="l" r="r" t="t"/>
              <a:pathLst>
                <a:path extrusionOk="0" h="9239" w="9143">
                  <a:moveTo>
                    <a:pt x="0" y="4667"/>
                  </a:moveTo>
                  <a:cubicBezTo>
                    <a:pt x="0" y="7239"/>
                    <a:pt x="2095" y="9239"/>
                    <a:pt x="4572" y="9239"/>
                  </a:cubicBezTo>
                  <a:cubicBezTo>
                    <a:pt x="7048" y="9239"/>
                    <a:pt x="9144" y="7144"/>
                    <a:pt x="9144" y="4667"/>
                  </a:cubicBezTo>
                  <a:lnTo>
                    <a:pt x="9144" y="4667"/>
                  </a:lnTo>
                  <a:cubicBezTo>
                    <a:pt x="9144" y="2096"/>
                    <a:pt x="7048" y="0"/>
                    <a:pt x="4572" y="0"/>
                  </a:cubicBezTo>
                  <a:cubicBezTo>
                    <a:pt x="2095" y="0"/>
                    <a:pt x="0" y="2096"/>
                    <a:pt x="0" y="4667"/>
                  </a:cubicBezTo>
                  <a:lnTo>
                    <a:pt x="0" y="46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29"/>
            <p:cNvSpPr/>
            <p:nvPr/>
          </p:nvSpPr>
          <p:spPr>
            <a:xfrm>
              <a:off x="5947149" y="2080022"/>
              <a:ext cx="9853" cy="9955"/>
            </a:xfrm>
            <a:custGeom>
              <a:rect b="b" l="l" r="r" t="t"/>
              <a:pathLst>
                <a:path extrusionOk="0" h="9239" w="9144">
                  <a:moveTo>
                    <a:pt x="0" y="4667"/>
                  </a:moveTo>
                  <a:cubicBezTo>
                    <a:pt x="0" y="7239"/>
                    <a:pt x="2095" y="9239"/>
                    <a:pt x="4572" y="9239"/>
                  </a:cubicBezTo>
                  <a:cubicBezTo>
                    <a:pt x="7048" y="9239"/>
                    <a:pt x="9144" y="7144"/>
                    <a:pt x="9144" y="4667"/>
                  </a:cubicBezTo>
                  <a:lnTo>
                    <a:pt x="9144" y="4667"/>
                  </a:lnTo>
                  <a:cubicBezTo>
                    <a:pt x="9144" y="2096"/>
                    <a:pt x="7048" y="0"/>
                    <a:pt x="4572" y="0"/>
                  </a:cubicBezTo>
                  <a:cubicBezTo>
                    <a:pt x="2095" y="0"/>
                    <a:pt x="0" y="2096"/>
                    <a:pt x="0" y="4667"/>
                  </a:cubicBezTo>
                  <a:lnTo>
                    <a:pt x="0" y="46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29"/>
            <p:cNvSpPr/>
            <p:nvPr/>
          </p:nvSpPr>
          <p:spPr>
            <a:xfrm>
              <a:off x="5966454" y="2080022"/>
              <a:ext cx="9852" cy="9955"/>
            </a:xfrm>
            <a:custGeom>
              <a:rect b="b" l="l" r="r" t="t"/>
              <a:pathLst>
                <a:path extrusionOk="0" h="9239" w="9143">
                  <a:moveTo>
                    <a:pt x="0" y="4667"/>
                  </a:moveTo>
                  <a:cubicBezTo>
                    <a:pt x="0" y="7239"/>
                    <a:pt x="2095" y="9239"/>
                    <a:pt x="4572" y="9239"/>
                  </a:cubicBezTo>
                  <a:cubicBezTo>
                    <a:pt x="7048" y="9239"/>
                    <a:pt x="9144" y="7144"/>
                    <a:pt x="9144" y="4667"/>
                  </a:cubicBezTo>
                  <a:lnTo>
                    <a:pt x="9144" y="4667"/>
                  </a:lnTo>
                  <a:cubicBezTo>
                    <a:pt x="9144" y="2096"/>
                    <a:pt x="7048" y="0"/>
                    <a:pt x="4572" y="0"/>
                  </a:cubicBezTo>
                  <a:cubicBezTo>
                    <a:pt x="2095" y="0"/>
                    <a:pt x="0" y="2096"/>
                    <a:pt x="0" y="4667"/>
                  </a:cubicBezTo>
                  <a:lnTo>
                    <a:pt x="0" y="46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9" name="Google Shape;1059;p29"/>
          <p:cNvGrpSpPr/>
          <p:nvPr/>
        </p:nvGrpSpPr>
        <p:grpSpPr>
          <a:xfrm>
            <a:off x="4095999" y="2023340"/>
            <a:ext cx="325941" cy="338691"/>
            <a:chOff x="4095999" y="2023340"/>
            <a:chExt cx="325941" cy="338691"/>
          </a:xfrm>
        </p:grpSpPr>
        <p:sp>
          <p:nvSpPr>
            <p:cNvPr id="1060" name="Google Shape;1060;p29"/>
            <p:cNvSpPr/>
            <p:nvPr/>
          </p:nvSpPr>
          <p:spPr>
            <a:xfrm>
              <a:off x="4095999" y="2036997"/>
              <a:ext cx="186499" cy="325034"/>
            </a:xfrm>
            <a:custGeom>
              <a:rect b="b" l="l" r="r" t="t"/>
              <a:pathLst>
                <a:path extrusionOk="0" h="301656" w="173085">
                  <a:moveTo>
                    <a:pt x="163449" y="258699"/>
                  </a:moveTo>
                  <a:cubicBezTo>
                    <a:pt x="162592" y="256318"/>
                    <a:pt x="159925" y="255079"/>
                    <a:pt x="157544" y="255937"/>
                  </a:cubicBezTo>
                  <a:cubicBezTo>
                    <a:pt x="155162" y="256794"/>
                    <a:pt x="153924" y="259461"/>
                    <a:pt x="154781" y="261842"/>
                  </a:cubicBezTo>
                  <a:lnTo>
                    <a:pt x="163449" y="285560"/>
                  </a:lnTo>
                  <a:cubicBezTo>
                    <a:pt x="164021" y="287179"/>
                    <a:pt x="163830" y="288893"/>
                    <a:pt x="162878" y="290322"/>
                  </a:cubicBezTo>
                  <a:cubicBezTo>
                    <a:pt x="161925" y="291751"/>
                    <a:pt x="160401" y="292513"/>
                    <a:pt x="158687" y="292513"/>
                  </a:cubicBezTo>
                  <a:lnTo>
                    <a:pt x="98774" y="292513"/>
                  </a:lnTo>
                  <a:cubicBezTo>
                    <a:pt x="96584" y="292513"/>
                    <a:pt x="94679" y="291084"/>
                    <a:pt x="93917" y="289084"/>
                  </a:cubicBezTo>
                  <a:lnTo>
                    <a:pt x="92964" y="286322"/>
                  </a:lnTo>
                  <a:cubicBezTo>
                    <a:pt x="102394" y="283655"/>
                    <a:pt x="109252" y="274987"/>
                    <a:pt x="109252" y="264700"/>
                  </a:cubicBezTo>
                  <a:cubicBezTo>
                    <a:pt x="109252" y="257366"/>
                    <a:pt x="105728" y="250889"/>
                    <a:pt x="100394" y="246793"/>
                  </a:cubicBezTo>
                  <a:cubicBezTo>
                    <a:pt x="105346" y="242983"/>
                    <a:pt x="108680" y="237268"/>
                    <a:pt x="109157" y="230696"/>
                  </a:cubicBezTo>
                  <a:cubicBezTo>
                    <a:pt x="110300" y="230886"/>
                    <a:pt x="111538" y="230981"/>
                    <a:pt x="112776" y="230981"/>
                  </a:cubicBezTo>
                  <a:lnTo>
                    <a:pt x="115158" y="230981"/>
                  </a:lnTo>
                  <a:cubicBezTo>
                    <a:pt x="125063" y="230981"/>
                    <a:pt x="133826" y="225743"/>
                    <a:pt x="138684" y="217837"/>
                  </a:cubicBezTo>
                  <a:lnTo>
                    <a:pt x="147447" y="241745"/>
                  </a:lnTo>
                  <a:cubicBezTo>
                    <a:pt x="148114" y="243650"/>
                    <a:pt x="149924" y="244793"/>
                    <a:pt x="151733" y="244793"/>
                  </a:cubicBezTo>
                  <a:cubicBezTo>
                    <a:pt x="152305" y="244793"/>
                    <a:pt x="152781" y="244793"/>
                    <a:pt x="153353" y="244507"/>
                  </a:cubicBezTo>
                  <a:cubicBezTo>
                    <a:pt x="155734" y="243650"/>
                    <a:pt x="156972" y="240983"/>
                    <a:pt x="156115" y="238601"/>
                  </a:cubicBezTo>
                  <a:lnTo>
                    <a:pt x="142875" y="202502"/>
                  </a:lnTo>
                  <a:lnTo>
                    <a:pt x="142875" y="177356"/>
                  </a:lnTo>
                  <a:cubicBezTo>
                    <a:pt x="142875" y="163163"/>
                    <a:pt x="132207" y="151448"/>
                    <a:pt x="118396" y="149828"/>
                  </a:cubicBezTo>
                  <a:lnTo>
                    <a:pt x="118396" y="124492"/>
                  </a:lnTo>
                  <a:cubicBezTo>
                    <a:pt x="118396" y="116777"/>
                    <a:pt x="113538" y="110204"/>
                    <a:pt x="106680" y="107728"/>
                  </a:cubicBezTo>
                  <a:cubicBezTo>
                    <a:pt x="117539" y="99251"/>
                    <a:pt x="125159" y="87154"/>
                    <a:pt x="128207" y="73533"/>
                  </a:cubicBezTo>
                  <a:cubicBezTo>
                    <a:pt x="134208" y="72104"/>
                    <a:pt x="138589" y="66770"/>
                    <a:pt x="138589" y="60389"/>
                  </a:cubicBezTo>
                  <a:cubicBezTo>
                    <a:pt x="138589" y="54007"/>
                    <a:pt x="134112" y="48578"/>
                    <a:pt x="128207" y="47149"/>
                  </a:cubicBezTo>
                  <a:cubicBezTo>
                    <a:pt x="125349" y="34576"/>
                    <a:pt x="118491" y="23051"/>
                    <a:pt x="108680" y="14573"/>
                  </a:cubicBezTo>
                  <a:cubicBezTo>
                    <a:pt x="97727" y="5239"/>
                    <a:pt x="83820" y="0"/>
                    <a:pt x="69342" y="0"/>
                  </a:cubicBezTo>
                  <a:cubicBezTo>
                    <a:pt x="54864" y="0"/>
                    <a:pt x="40958" y="5144"/>
                    <a:pt x="30004" y="14573"/>
                  </a:cubicBezTo>
                  <a:cubicBezTo>
                    <a:pt x="20098" y="23051"/>
                    <a:pt x="13240" y="34576"/>
                    <a:pt x="10478" y="47149"/>
                  </a:cubicBezTo>
                  <a:cubicBezTo>
                    <a:pt x="4477" y="48578"/>
                    <a:pt x="0" y="53912"/>
                    <a:pt x="0" y="60389"/>
                  </a:cubicBezTo>
                  <a:cubicBezTo>
                    <a:pt x="0" y="66866"/>
                    <a:pt x="4477" y="72200"/>
                    <a:pt x="10383" y="73533"/>
                  </a:cubicBezTo>
                  <a:cubicBezTo>
                    <a:pt x="13335" y="86963"/>
                    <a:pt x="20860" y="98870"/>
                    <a:pt x="31433" y="107347"/>
                  </a:cubicBezTo>
                  <a:cubicBezTo>
                    <a:pt x="23908" y="109442"/>
                    <a:pt x="18479" y="116396"/>
                    <a:pt x="18479" y="124492"/>
                  </a:cubicBezTo>
                  <a:lnTo>
                    <a:pt x="18479" y="162020"/>
                  </a:lnTo>
                  <a:cubicBezTo>
                    <a:pt x="18479" y="170498"/>
                    <a:pt x="24384" y="177546"/>
                    <a:pt x="32290" y="179451"/>
                  </a:cubicBezTo>
                  <a:cubicBezTo>
                    <a:pt x="29337" y="183261"/>
                    <a:pt x="27623" y="188024"/>
                    <a:pt x="27623" y="193167"/>
                  </a:cubicBezTo>
                  <a:cubicBezTo>
                    <a:pt x="27623" y="198787"/>
                    <a:pt x="29718" y="203930"/>
                    <a:pt x="33147" y="207836"/>
                  </a:cubicBezTo>
                  <a:cubicBezTo>
                    <a:pt x="24575" y="210979"/>
                    <a:pt x="18479" y="219266"/>
                    <a:pt x="18479" y="228886"/>
                  </a:cubicBezTo>
                  <a:cubicBezTo>
                    <a:pt x="18479" y="238506"/>
                    <a:pt x="24575" y="246793"/>
                    <a:pt x="33147" y="249936"/>
                  </a:cubicBezTo>
                  <a:cubicBezTo>
                    <a:pt x="29718" y="253841"/>
                    <a:pt x="27623" y="258985"/>
                    <a:pt x="27623" y="264605"/>
                  </a:cubicBezTo>
                  <a:cubicBezTo>
                    <a:pt x="27623" y="276987"/>
                    <a:pt x="37719" y="287084"/>
                    <a:pt x="50102" y="287084"/>
                  </a:cubicBezTo>
                  <a:lnTo>
                    <a:pt x="83534" y="287084"/>
                  </a:lnTo>
                  <a:lnTo>
                    <a:pt x="85249" y="292037"/>
                  </a:lnTo>
                  <a:cubicBezTo>
                    <a:pt x="87249" y="297752"/>
                    <a:pt x="92678" y="301657"/>
                    <a:pt x="98774" y="301657"/>
                  </a:cubicBezTo>
                  <a:lnTo>
                    <a:pt x="158687" y="301657"/>
                  </a:lnTo>
                  <a:cubicBezTo>
                    <a:pt x="163354" y="301657"/>
                    <a:pt x="167735" y="299371"/>
                    <a:pt x="170498" y="295561"/>
                  </a:cubicBezTo>
                  <a:cubicBezTo>
                    <a:pt x="173165" y="291751"/>
                    <a:pt x="173831" y="286798"/>
                    <a:pt x="172212" y="282416"/>
                  </a:cubicBezTo>
                  <a:lnTo>
                    <a:pt x="163544" y="258699"/>
                  </a:lnTo>
                  <a:close/>
                  <a:moveTo>
                    <a:pt x="118301" y="161925"/>
                  </a:moveTo>
                  <a:lnTo>
                    <a:pt x="118301" y="159068"/>
                  </a:lnTo>
                  <a:cubicBezTo>
                    <a:pt x="126968" y="160592"/>
                    <a:pt x="133541" y="168212"/>
                    <a:pt x="133541" y="177260"/>
                  </a:cubicBezTo>
                  <a:lnTo>
                    <a:pt x="133541" y="203264"/>
                  </a:lnTo>
                  <a:cubicBezTo>
                    <a:pt x="133541" y="213455"/>
                    <a:pt x="125254" y="221742"/>
                    <a:pt x="115062" y="221742"/>
                  </a:cubicBezTo>
                  <a:lnTo>
                    <a:pt x="112681" y="221742"/>
                  </a:lnTo>
                  <a:cubicBezTo>
                    <a:pt x="110966" y="221742"/>
                    <a:pt x="109347" y="221552"/>
                    <a:pt x="107728" y="221075"/>
                  </a:cubicBezTo>
                  <a:cubicBezTo>
                    <a:pt x="106204" y="217075"/>
                    <a:pt x="103632" y="213551"/>
                    <a:pt x="100298" y="210979"/>
                  </a:cubicBezTo>
                  <a:cubicBezTo>
                    <a:pt x="105728" y="206883"/>
                    <a:pt x="109157" y="200406"/>
                    <a:pt x="109157" y="193072"/>
                  </a:cubicBezTo>
                  <a:cubicBezTo>
                    <a:pt x="109157" y="187928"/>
                    <a:pt x="107442" y="183166"/>
                    <a:pt x="104489" y="179356"/>
                  </a:cubicBezTo>
                  <a:cubicBezTo>
                    <a:pt x="112395" y="177546"/>
                    <a:pt x="118301" y="170402"/>
                    <a:pt x="118301" y="161925"/>
                  </a:cubicBezTo>
                  <a:lnTo>
                    <a:pt x="118301" y="161925"/>
                  </a:lnTo>
                  <a:close/>
                  <a:moveTo>
                    <a:pt x="50006" y="179737"/>
                  </a:moveTo>
                  <a:lnTo>
                    <a:pt x="86678" y="179737"/>
                  </a:lnTo>
                  <a:cubicBezTo>
                    <a:pt x="94012" y="179737"/>
                    <a:pt x="100013" y="185738"/>
                    <a:pt x="100013" y="193072"/>
                  </a:cubicBezTo>
                  <a:cubicBezTo>
                    <a:pt x="100013" y="200406"/>
                    <a:pt x="94012" y="206407"/>
                    <a:pt x="86678" y="206407"/>
                  </a:cubicBezTo>
                  <a:lnTo>
                    <a:pt x="50006" y="206407"/>
                  </a:lnTo>
                  <a:cubicBezTo>
                    <a:pt x="42672" y="206407"/>
                    <a:pt x="36671" y="200406"/>
                    <a:pt x="36671" y="193072"/>
                  </a:cubicBezTo>
                  <a:cubicBezTo>
                    <a:pt x="36671" y="185738"/>
                    <a:pt x="42672" y="179737"/>
                    <a:pt x="50006" y="179737"/>
                  </a:cubicBezTo>
                  <a:lnTo>
                    <a:pt x="50006" y="179737"/>
                  </a:lnTo>
                  <a:close/>
                  <a:moveTo>
                    <a:pt x="13526" y="55912"/>
                  </a:moveTo>
                  <a:lnTo>
                    <a:pt x="26479" y="55912"/>
                  </a:lnTo>
                  <a:cubicBezTo>
                    <a:pt x="29051" y="55912"/>
                    <a:pt x="31052" y="53816"/>
                    <a:pt x="31052" y="51340"/>
                  </a:cubicBezTo>
                  <a:cubicBezTo>
                    <a:pt x="31052" y="48863"/>
                    <a:pt x="28956" y="46768"/>
                    <a:pt x="26479" y="46768"/>
                  </a:cubicBezTo>
                  <a:lnTo>
                    <a:pt x="20003" y="46768"/>
                  </a:lnTo>
                  <a:cubicBezTo>
                    <a:pt x="22670" y="37052"/>
                    <a:pt x="28194" y="28194"/>
                    <a:pt x="36004" y="21527"/>
                  </a:cubicBezTo>
                  <a:cubicBezTo>
                    <a:pt x="45244" y="13621"/>
                    <a:pt x="57055" y="9239"/>
                    <a:pt x="69342" y="9239"/>
                  </a:cubicBezTo>
                  <a:cubicBezTo>
                    <a:pt x="81629" y="9239"/>
                    <a:pt x="93345" y="13621"/>
                    <a:pt x="102679" y="21527"/>
                  </a:cubicBezTo>
                  <a:cubicBezTo>
                    <a:pt x="110490" y="28194"/>
                    <a:pt x="116015" y="37052"/>
                    <a:pt x="118682" y="46768"/>
                  </a:cubicBezTo>
                  <a:lnTo>
                    <a:pt x="48101" y="46768"/>
                  </a:lnTo>
                  <a:cubicBezTo>
                    <a:pt x="45529" y="46768"/>
                    <a:pt x="43529" y="48863"/>
                    <a:pt x="43529" y="51340"/>
                  </a:cubicBezTo>
                  <a:cubicBezTo>
                    <a:pt x="43529" y="53816"/>
                    <a:pt x="45625" y="55912"/>
                    <a:pt x="48101" y="55912"/>
                  </a:cubicBezTo>
                  <a:lnTo>
                    <a:pt x="125159" y="55912"/>
                  </a:lnTo>
                  <a:cubicBezTo>
                    <a:pt x="127540" y="55912"/>
                    <a:pt x="129540" y="57912"/>
                    <a:pt x="129540" y="60293"/>
                  </a:cubicBezTo>
                  <a:cubicBezTo>
                    <a:pt x="129540" y="62675"/>
                    <a:pt x="127540" y="64675"/>
                    <a:pt x="125159" y="64675"/>
                  </a:cubicBezTo>
                  <a:lnTo>
                    <a:pt x="13716" y="64675"/>
                  </a:lnTo>
                  <a:cubicBezTo>
                    <a:pt x="11335" y="64675"/>
                    <a:pt x="9335" y="62675"/>
                    <a:pt x="9335" y="60293"/>
                  </a:cubicBezTo>
                  <a:cubicBezTo>
                    <a:pt x="9335" y="57912"/>
                    <a:pt x="11335" y="55912"/>
                    <a:pt x="13716" y="55912"/>
                  </a:cubicBezTo>
                  <a:lnTo>
                    <a:pt x="13716" y="55912"/>
                  </a:lnTo>
                  <a:close/>
                  <a:moveTo>
                    <a:pt x="20003" y="73819"/>
                  </a:moveTo>
                  <a:lnTo>
                    <a:pt x="118586" y="73819"/>
                  </a:lnTo>
                  <a:cubicBezTo>
                    <a:pt x="114681" y="88202"/>
                    <a:pt x="104680" y="100203"/>
                    <a:pt x="90964" y="106585"/>
                  </a:cubicBezTo>
                  <a:lnTo>
                    <a:pt x="47625" y="106585"/>
                  </a:lnTo>
                  <a:cubicBezTo>
                    <a:pt x="33909" y="100203"/>
                    <a:pt x="23908" y="88202"/>
                    <a:pt x="20003" y="73819"/>
                  </a:cubicBezTo>
                  <a:lnTo>
                    <a:pt x="20003" y="73819"/>
                  </a:lnTo>
                  <a:close/>
                  <a:moveTo>
                    <a:pt x="27623" y="161925"/>
                  </a:moveTo>
                  <a:lnTo>
                    <a:pt x="27623" y="124397"/>
                  </a:lnTo>
                  <a:cubicBezTo>
                    <a:pt x="27623" y="119634"/>
                    <a:pt x="31528" y="115729"/>
                    <a:pt x="36290" y="115729"/>
                  </a:cubicBezTo>
                  <a:lnTo>
                    <a:pt x="100489" y="115729"/>
                  </a:lnTo>
                  <a:cubicBezTo>
                    <a:pt x="105251" y="115729"/>
                    <a:pt x="109157" y="119634"/>
                    <a:pt x="109157" y="124397"/>
                  </a:cubicBezTo>
                  <a:lnTo>
                    <a:pt x="109157" y="161925"/>
                  </a:lnTo>
                  <a:cubicBezTo>
                    <a:pt x="109157" y="166688"/>
                    <a:pt x="105251" y="170593"/>
                    <a:pt x="100489" y="170593"/>
                  </a:cubicBezTo>
                  <a:lnTo>
                    <a:pt x="36290" y="170593"/>
                  </a:lnTo>
                  <a:cubicBezTo>
                    <a:pt x="31528" y="170593"/>
                    <a:pt x="27623" y="166688"/>
                    <a:pt x="27623" y="161925"/>
                  </a:cubicBezTo>
                  <a:lnTo>
                    <a:pt x="27623" y="161925"/>
                  </a:lnTo>
                  <a:close/>
                  <a:moveTo>
                    <a:pt x="27527" y="228886"/>
                  </a:moveTo>
                  <a:cubicBezTo>
                    <a:pt x="27527" y="221552"/>
                    <a:pt x="33528" y="215551"/>
                    <a:pt x="40862" y="215551"/>
                  </a:cubicBezTo>
                  <a:lnTo>
                    <a:pt x="86773" y="215551"/>
                  </a:lnTo>
                  <a:cubicBezTo>
                    <a:pt x="94107" y="215551"/>
                    <a:pt x="100108" y="221552"/>
                    <a:pt x="100108" y="228886"/>
                  </a:cubicBezTo>
                  <a:cubicBezTo>
                    <a:pt x="100108" y="236220"/>
                    <a:pt x="94107" y="242221"/>
                    <a:pt x="86773" y="242221"/>
                  </a:cubicBezTo>
                  <a:lnTo>
                    <a:pt x="40862" y="242221"/>
                  </a:lnTo>
                  <a:cubicBezTo>
                    <a:pt x="33528" y="242221"/>
                    <a:pt x="27527" y="236220"/>
                    <a:pt x="27527" y="228886"/>
                  </a:cubicBezTo>
                  <a:lnTo>
                    <a:pt x="27527" y="228886"/>
                  </a:lnTo>
                  <a:close/>
                  <a:moveTo>
                    <a:pt x="36767" y="264605"/>
                  </a:moveTo>
                  <a:cubicBezTo>
                    <a:pt x="36767" y="257270"/>
                    <a:pt x="42767" y="251270"/>
                    <a:pt x="50102" y="251270"/>
                  </a:cubicBezTo>
                  <a:lnTo>
                    <a:pt x="86773" y="251270"/>
                  </a:lnTo>
                  <a:cubicBezTo>
                    <a:pt x="94107" y="251270"/>
                    <a:pt x="100108" y="257270"/>
                    <a:pt x="100108" y="264605"/>
                  </a:cubicBezTo>
                  <a:cubicBezTo>
                    <a:pt x="100108" y="271939"/>
                    <a:pt x="94107" y="277940"/>
                    <a:pt x="86773" y="277940"/>
                  </a:cubicBezTo>
                  <a:lnTo>
                    <a:pt x="50102" y="277940"/>
                  </a:lnTo>
                  <a:cubicBezTo>
                    <a:pt x="42767" y="277940"/>
                    <a:pt x="36767" y="271939"/>
                    <a:pt x="36767" y="264605"/>
                  </a:cubicBezTo>
                  <a:lnTo>
                    <a:pt x="36767" y="2646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29"/>
            <p:cNvSpPr/>
            <p:nvPr/>
          </p:nvSpPr>
          <p:spPr>
            <a:xfrm>
              <a:off x="4252803" y="2023340"/>
              <a:ext cx="169136" cy="166058"/>
            </a:xfrm>
            <a:custGeom>
              <a:rect b="b" l="l" r="r" t="t"/>
              <a:pathLst>
                <a:path extrusionOk="0" h="154114" w="156971">
                  <a:moveTo>
                    <a:pt x="152305" y="72390"/>
                  </a:moveTo>
                  <a:cubicBezTo>
                    <a:pt x="154876" y="72390"/>
                    <a:pt x="156877" y="70295"/>
                    <a:pt x="156877" y="67818"/>
                  </a:cubicBezTo>
                  <a:lnTo>
                    <a:pt x="156877" y="26003"/>
                  </a:lnTo>
                  <a:cubicBezTo>
                    <a:pt x="156877" y="11716"/>
                    <a:pt x="145256" y="0"/>
                    <a:pt x="130873" y="0"/>
                  </a:cubicBezTo>
                  <a:lnTo>
                    <a:pt x="26003" y="0"/>
                  </a:lnTo>
                  <a:cubicBezTo>
                    <a:pt x="11716" y="0"/>
                    <a:pt x="0" y="11621"/>
                    <a:pt x="0" y="26003"/>
                  </a:cubicBezTo>
                  <a:lnTo>
                    <a:pt x="0" y="95060"/>
                  </a:lnTo>
                  <a:cubicBezTo>
                    <a:pt x="0" y="109347"/>
                    <a:pt x="11621" y="121063"/>
                    <a:pt x="26003" y="121063"/>
                  </a:cubicBezTo>
                  <a:lnTo>
                    <a:pt x="50768" y="121063"/>
                  </a:lnTo>
                  <a:lnTo>
                    <a:pt x="107537" y="152590"/>
                  </a:lnTo>
                  <a:cubicBezTo>
                    <a:pt x="109347" y="153543"/>
                    <a:pt x="111252" y="154114"/>
                    <a:pt x="113157" y="154114"/>
                  </a:cubicBezTo>
                  <a:cubicBezTo>
                    <a:pt x="115729" y="154114"/>
                    <a:pt x="118300" y="153257"/>
                    <a:pt x="120491" y="151447"/>
                  </a:cubicBezTo>
                  <a:cubicBezTo>
                    <a:pt x="124206" y="148399"/>
                    <a:pt x="125635" y="143542"/>
                    <a:pt x="124206" y="138970"/>
                  </a:cubicBezTo>
                  <a:lnTo>
                    <a:pt x="118491" y="121063"/>
                  </a:lnTo>
                  <a:lnTo>
                    <a:pt x="130969" y="121063"/>
                  </a:lnTo>
                  <a:cubicBezTo>
                    <a:pt x="145256" y="121063"/>
                    <a:pt x="156972" y="109442"/>
                    <a:pt x="156972" y="95060"/>
                  </a:cubicBezTo>
                  <a:lnTo>
                    <a:pt x="156972" y="89249"/>
                  </a:lnTo>
                  <a:cubicBezTo>
                    <a:pt x="156972" y="86678"/>
                    <a:pt x="154876" y="84677"/>
                    <a:pt x="152400" y="84677"/>
                  </a:cubicBezTo>
                  <a:cubicBezTo>
                    <a:pt x="149923" y="84677"/>
                    <a:pt x="147828" y="86773"/>
                    <a:pt x="147828" y="89249"/>
                  </a:cubicBezTo>
                  <a:lnTo>
                    <a:pt x="147828" y="95060"/>
                  </a:lnTo>
                  <a:cubicBezTo>
                    <a:pt x="147828" y="104299"/>
                    <a:pt x="140303" y="111823"/>
                    <a:pt x="131064" y="111823"/>
                  </a:cubicBezTo>
                  <a:lnTo>
                    <a:pt x="112300" y="111823"/>
                  </a:lnTo>
                  <a:cubicBezTo>
                    <a:pt x="110871" y="111823"/>
                    <a:pt x="109442" y="112490"/>
                    <a:pt x="108585" y="113729"/>
                  </a:cubicBezTo>
                  <a:cubicBezTo>
                    <a:pt x="107728" y="114871"/>
                    <a:pt x="107442" y="116396"/>
                    <a:pt x="107918" y="117824"/>
                  </a:cubicBezTo>
                  <a:lnTo>
                    <a:pt x="115538" y="141732"/>
                  </a:lnTo>
                  <a:cubicBezTo>
                    <a:pt x="116014" y="143161"/>
                    <a:pt x="115157" y="144018"/>
                    <a:pt x="114776" y="144304"/>
                  </a:cubicBezTo>
                  <a:cubicBezTo>
                    <a:pt x="114395" y="144589"/>
                    <a:pt x="113443" y="145256"/>
                    <a:pt x="112109" y="144494"/>
                  </a:cubicBezTo>
                  <a:lnTo>
                    <a:pt x="54292" y="112300"/>
                  </a:lnTo>
                  <a:cubicBezTo>
                    <a:pt x="53626" y="111919"/>
                    <a:pt x="52864" y="111728"/>
                    <a:pt x="52006" y="111728"/>
                  </a:cubicBezTo>
                  <a:lnTo>
                    <a:pt x="26003" y="111728"/>
                  </a:lnTo>
                  <a:cubicBezTo>
                    <a:pt x="16764" y="111728"/>
                    <a:pt x="9239" y="104204"/>
                    <a:pt x="9239" y="94964"/>
                  </a:cubicBezTo>
                  <a:lnTo>
                    <a:pt x="9239" y="25908"/>
                  </a:lnTo>
                  <a:cubicBezTo>
                    <a:pt x="9239" y="16669"/>
                    <a:pt x="16764" y="9144"/>
                    <a:pt x="26003" y="9144"/>
                  </a:cubicBezTo>
                  <a:lnTo>
                    <a:pt x="130873" y="9144"/>
                  </a:lnTo>
                  <a:cubicBezTo>
                    <a:pt x="140113" y="9144"/>
                    <a:pt x="147638" y="16669"/>
                    <a:pt x="147638" y="25908"/>
                  </a:cubicBezTo>
                  <a:lnTo>
                    <a:pt x="147638" y="67723"/>
                  </a:lnTo>
                  <a:cubicBezTo>
                    <a:pt x="147638" y="70295"/>
                    <a:pt x="149733" y="72295"/>
                    <a:pt x="152209" y="72295"/>
                  </a:cubicBezTo>
                  <a:lnTo>
                    <a:pt x="152209" y="722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29"/>
            <p:cNvSpPr/>
            <p:nvPr/>
          </p:nvSpPr>
          <p:spPr>
            <a:xfrm>
              <a:off x="4308665" y="2043344"/>
              <a:ext cx="52107" cy="64164"/>
            </a:xfrm>
            <a:custGeom>
              <a:rect b="b" l="l" r="r" t="t"/>
              <a:pathLst>
                <a:path extrusionOk="0" h="59549" w="48359">
                  <a:moveTo>
                    <a:pt x="34195" y="46214"/>
                  </a:moveTo>
                  <a:cubicBezTo>
                    <a:pt x="43339" y="42023"/>
                    <a:pt x="49054" y="32498"/>
                    <a:pt x="48292" y="22402"/>
                  </a:cubicBezTo>
                  <a:cubicBezTo>
                    <a:pt x="47434" y="10781"/>
                    <a:pt x="38100" y="1256"/>
                    <a:pt x="26575" y="113"/>
                  </a:cubicBezTo>
                  <a:cubicBezTo>
                    <a:pt x="13621" y="-1125"/>
                    <a:pt x="2000" y="7924"/>
                    <a:pt x="190" y="20783"/>
                  </a:cubicBezTo>
                  <a:cubicBezTo>
                    <a:pt x="0" y="21926"/>
                    <a:pt x="0" y="23069"/>
                    <a:pt x="0" y="24116"/>
                  </a:cubicBezTo>
                  <a:cubicBezTo>
                    <a:pt x="0" y="26688"/>
                    <a:pt x="2096" y="28688"/>
                    <a:pt x="4572" y="28688"/>
                  </a:cubicBezTo>
                  <a:cubicBezTo>
                    <a:pt x="7048" y="28688"/>
                    <a:pt x="9144" y="26593"/>
                    <a:pt x="9144" y="24116"/>
                  </a:cubicBezTo>
                  <a:cubicBezTo>
                    <a:pt x="9144" y="23450"/>
                    <a:pt x="9144" y="22687"/>
                    <a:pt x="9334" y="22021"/>
                  </a:cubicBezTo>
                  <a:cubicBezTo>
                    <a:pt x="10477" y="14020"/>
                    <a:pt x="17621" y="8400"/>
                    <a:pt x="25717" y="9257"/>
                  </a:cubicBezTo>
                  <a:cubicBezTo>
                    <a:pt x="32861" y="9924"/>
                    <a:pt x="38576" y="15925"/>
                    <a:pt x="39148" y="23069"/>
                  </a:cubicBezTo>
                  <a:cubicBezTo>
                    <a:pt x="39624" y="29355"/>
                    <a:pt x="36195" y="35165"/>
                    <a:pt x="30385" y="37832"/>
                  </a:cubicBezTo>
                  <a:cubicBezTo>
                    <a:pt x="23813" y="40785"/>
                    <a:pt x="19621" y="47548"/>
                    <a:pt x="19621" y="54977"/>
                  </a:cubicBezTo>
                  <a:cubicBezTo>
                    <a:pt x="19621" y="57549"/>
                    <a:pt x="21717" y="59549"/>
                    <a:pt x="24193" y="59549"/>
                  </a:cubicBezTo>
                  <a:cubicBezTo>
                    <a:pt x="26670" y="59549"/>
                    <a:pt x="28765" y="57454"/>
                    <a:pt x="28765" y="54977"/>
                  </a:cubicBezTo>
                  <a:cubicBezTo>
                    <a:pt x="28765" y="51167"/>
                    <a:pt x="30861" y="47738"/>
                    <a:pt x="34195" y="46214"/>
                  </a:cubicBezTo>
                  <a:lnTo>
                    <a:pt x="34195" y="462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29"/>
            <p:cNvSpPr/>
            <p:nvPr/>
          </p:nvSpPr>
          <p:spPr>
            <a:xfrm>
              <a:off x="4329819" y="2116579"/>
              <a:ext cx="9852" cy="9955"/>
            </a:xfrm>
            <a:custGeom>
              <a:rect b="b" l="l" r="r" t="t"/>
              <a:pathLst>
                <a:path extrusionOk="0" h="9239" w="9143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lnTo>
                    <a:pt x="0" y="4572"/>
                  </a:lnTo>
                  <a:cubicBezTo>
                    <a:pt x="0" y="7144"/>
                    <a:pt x="2096" y="9239"/>
                    <a:pt x="4572" y="9239"/>
                  </a:cubicBezTo>
                  <a:cubicBezTo>
                    <a:pt x="7048" y="9239"/>
                    <a:pt x="9144" y="7144"/>
                    <a:pt x="9144" y="4667"/>
                  </a:cubicBezTo>
                  <a:lnTo>
                    <a:pt x="9144" y="4667"/>
                  </a:lnTo>
                  <a:cubicBezTo>
                    <a:pt x="9144" y="2096"/>
                    <a:pt x="7048" y="0"/>
                    <a:pt x="4572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4" name="Google Shape;1064;p29"/>
          <p:cNvGrpSpPr/>
          <p:nvPr/>
        </p:nvGrpSpPr>
        <p:grpSpPr>
          <a:xfrm>
            <a:off x="7285682" y="2023032"/>
            <a:ext cx="338890" cy="338992"/>
            <a:chOff x="7285682" y="2023032"/>
            <a:chExt cx="338890" cy="338992"/>
          </a:xfrm>
        </p:grpSpPr>
        <p:sp>
          <p:nvSpPr>
            <p:cNvPr id="1065" name="Google Shape;1065;p29"/>
            <p:cNvSpPr/>
            <p:nvPr/>
          </p:nvSpPr>
          <p:spPr>
            <a:xfrm>
              <a:off x="7285682" y="2023032"/>
              <a:ext cx="338890" cy="338992"/>
            </a:xfrm>
            <a:custGeom>
              <a:rect b="b" l="l" r="r" t="t"/>
              <a:pathLst>
                <a:path extrusionOk="0" h="314610" w="314515">
                  <a:moveTo>
                    <a:pt x="302990" y="282893"/>
                  </a:moveTo>
                  <a:lnTo>
                    <a:pt x="302990" y="127826"/>
                  </a:lnTo>
                  <a:cubicBezTo>
                    <a:pt x="309658" y="125825"/>
                    <a:pt x="314516" y="119634"/>
                    <a:pt x="314516" y="112395"/>
                  </a:cubicBezTo>
                  <a:cubicBezTo>
                    <a:pt x="314516" y="108109"/>
                    <a:pt x="312801" y="104013"/>
                    <a:pt x="309753" y="100965"/>
                  </a:cubicBezTo>
                  <a:cubicBezTo>
                    <a:pt x="306705" y="97917"/>
                    <a:pt x="302705" y="96203"/>
                    <a:pt x="298323" y="96203"/>
                  </a:cubicBezTo>
                  <a:lnTo>
                    <a:pt x="260699" y="96203"/>
                  </a:lnTo>
                  <a:lnTo>
                    <a:pt x="260699" y="58103"/>
                  </a:lnTo>
                  <a:cubicBezTo>
                    <a:pt x="269367" y="57912"/>
                    <a:pt x="276416" y="50768"/>
                    <a:pt x="276416" y="42005"/>
                  </a:cubicBezTo>
                  <a:cubicBezTo>
                    <a:pt x="276416" y="37719"/>
                    <a:pt x="274701" y="33623"/>
                    <a:pt x="271653" y="30575"/>
                  </a:cubicBezTo>
                  <a:cubicBezTo>
                    <a:pt x="268605" y="27527"/>
                    <a:pt x="264605" y="25813"/>
                    <a:pt x="260223" y="25813"/>
                  </a:cubicBezTo>
                  <a:lnTo>
                    <a:pt x="245459" y="25813"/>
                  </a:lnTo>
                  <a:cubicBezTo>
                    <a:pt x="242888" y="25813"/>
                    <a:pt x="240888" y="27908"/>
                    <a:pt x="240888" y="30385"/>
                  </a:cubicBezTo>
                  <a:cubicBezTo>
                    <a:pt x="240888" y="32861"/>
                    <a:pt x="242983" y="34957"/>
                    <a:pt x="245459" y="34957"/>
                  </a:cubicBezTo>
                  <a:lnTo>
                    <a:pt x="260223" y="34957"/>
                  </a:lnTo>
                  <a:cubicBezTo>
                    <a:pt x="262033" y="34957"/>
                    <a:pt x="263843" y="35719"/>
                    <a:pt x="265081" y="36957"/>
                  </a:cubicBezTo>
                  <a:cubicBezTo>
                    <a:pt x="266415" y="38290"/>
                    <a:pt x="267081" y="40005"/>
                    <a:pt x="267081" y="41815"/>
                  </a:cubicBezTo>
                  <a:cubicBezTo>
                    <a:pt x="267081" y="45625"/>
                    <a:pt x="263938" y="48768"/>
                    <a:pt x="260128" y="48768"/>
                  </a:cubicBezTo>
                  <a:lnTo>
                    <a:pt x="194977" y="48768"/>
                  </a:lnTo>
                  <a:cubicBezTo>
                    <a:pt x="195739" y="45625"/>
                    <a:pt x="196215" y="42386"/>
                    <a:pt x="196215" y="39053"/>
                  </a:cubicBezTo>
                  <a:cubicBezTo>
                    <a:pt x="196215" y="37719"/>
                    <a:pt x="196215" y="36290"/>
                    <a:pt x="196025" y="34957"/>
                  </a:cubicBezTo>
                  <a:lnTo>
                    <a:pt x="224409" y="34957"/>
                  </a:lnTo>
                  <a:cubicBezTo>
                    <a:pt x="226981" y="34957"/>
                    <a:pt x="228981" y="32861"/>
                    <a:pt x="228981" y="30385"/>
                  </a:cubicBezTo>
                  <a:cubicBezTo>
                    <a:pt x="228981" y="27908"/>
                    <a:pt x="226886" y="25813"/>
                    <a:pt x="224409" y="25813"/>
                  </a:cubicBezTo>
                  <a:lnTo>
                    <a:pt x="193929" y="25813"/>
                  </a:lnTo>
                  <a:cubicBezTo>
                    <a:pt x="188500" y="10763"/>
                    <a:pt x="174117" y="0"/>
                    <a:pt x="157163" y="0"/>
                  </a:cubicBezTo>
                  <a:cubicBezTo>
                    <a:pt x="140208" y="0"/>
                    <a:pt x="125921" y="10763"/>
                    <a:pt x="120396" y="25813"/>
                  </a:cubicBezTo>
                  <a:lnTo>
                    <a:pt x="54102" y="25813"/>
                  </a:lnTo>
                  <a:cubicBezTo>
                    <a:pt x="45244" y="25813"/>
                    <a:pt x="38005" y="33052"/>
                    <a:pt x="38005" y="41910"/>
                  </a:cubicBezTo>
                  <a:cubicBezTo>
                    <a:pt x="38005" y="46196"/>
                    <a:pt x="39720" y="50292"/>
                    <a:pt x="42767" y="53340"/>
                  </a:cubicBezTo>
                  <a:cubicBezTo>
                    <a:pt x="45720" y="56293"/>
                    <a:pt x="49625" y="57912"/>
                    <a:pt x="53721" y="58007"/>
                  </a:cubicBezTo>
                  <a:lnTo>
                    <a:pt x="53721" y="96107"/>
                  </a:lnTo>
                  <a:lnTo>
                    <a:pt x="16097" y="96107"/>
                  </a:lnTo>
                  <a:cubicBezTo>
                    <a:pt x="7239" y="96107"/>
                    <a:pt x="0" y="103346"/>
                    <a:pt x="0" y="112204"/>
                  </a:cubicBezTo>
                  <a:cubicBezTo>
                    <a:pt x="0" y="116491"/>
                    <a:pt x="1714" y="120587"/>
                    <a:pt x="4763" y="123635"/>
                  </a:cubicBezTo>
                  <a:cubicBezTo>
                    <a:pt x="6668" y="125539"/>
                    <a:pt x="9049" y="126968"/>
                    <a:pt x="11525" y="127730"/>
                  </a:cubicBezTo>
                  <a:lnTo>
                    <a:pt x="11525" y="158305"/>
                  </a:lnTo>
                  <a:cubicBezTo>
                    <a:pt x="11525" y="160877"/>
                    <a:pt x="13621" y="162878"/>
                    <a:pt x="16097" y="162878"/>
                  </a:cubicBezTo>
                  <a:cubicBezTo>
                    <a:pt x="18574" y="162878"/>
                    <a:pt x="20670" y="160782"/>
                    <a:pt x="20670" y="158305"/>
                  </a:cubicBezTo>
                  <a:lnTo>
                    <a:pt x="20670" y="128397"/>
                  </a:lnTo>
                  <a:lnTo>
                    <a:pt x="53721" y="128397"/>
                  </a:lnTo>
                  <a:lnTo>
                    <a:pt x="53721" y="141256"/>
                  </a:lnTo>
                  <a:lnTo>
                    <a:pt x="42577" y="141256"/>
                  </a:lnTo>
                  <a:cubicBezTo>
                    <a:pt x="36386" y="141256"/>
                    <a:pt x="31242" y="146304"/>
                    <a:pt x="31242" y="152590"/>
                  </a:cubicBezTo>
                  <a:lnTo>
                    <a:pt x="31242" y="185071"/>
                  </a:lnTo>
                  <a:cubicBezTo>
                    <a:pt x="31242" y="191262"/>
                    <a:pt x="36290" y="196405"/>
                    <a:pt x="42577" y="196405"/>
                  </a:cubicBezTo>
                  <a:lnTo>
                    <a:pt x="53721" y="196405"/>
                  </a:lnTo>
                  <a:lnTo>
                    <a:pt x="53721" y="208788"/>
                  </a:lnTo>
                  <a:lnTo>
                    <a:pt x="42577" y="208788"/>
                  </a:lnTo>
                  <a:cubicBezTo>
                    <a:pt x="36386" y="208788"/>
                    <a:pt x="31242" y="213836"/>
                    <a:pt x="31242" y="220123"/>
                  </a:cubicBezTo>
                  <a:lnTo>
                    <a:pt x="31242" y="252603"/>
                  </a:lnTo>
                  <a:cubicBezTo>
                    <a:pt x="31242" y="258794"/>
                    <a:pt x="36290" y="263938"/>
                    <a:pt x="42577" y="263938"/>
                  </a:cubicBezTo>
                  <a:lnTo>
                    <a:pt x="53721" y="263938"/>
                  </a:lnTo>
                  <a:lnTo>
                    <a:pt x="53721" y="282226"/>
                  </a:lnTo>
                  <a:lnTo>
                    <a:pt x="20670" y="282226"/>
                  </a:lnTo>
                  <a:lnTo>
                    <a:pt x="20670" y="179927"/>
                  </a:lnTo>
                  <a:cubicBezTo>
                    <a:pt x="20670" y="177355"/>
                    <a:pt x="18574" y="175355"/>
                    <a:pt x="16097" y="175355"/>
                  </a:cubicBezTo>
                  <a:cubicBezTo>
                    <a:pt x="13621" y="175355"/>
                    <a:pt x="11525" y="177451"/>
                    <a:pt x="11525" y="179927"/>
                  </a:cubicBezTo>
                  <a:lnTo>
                    <a:pt x="11525" y="282893"/>
                  </a:lnTo>
                  <a:cubicBezTo>
                    <a:pt x="4858" y="284893"/>
                    <a:pt x="0" y="291084"/>
                    <a:pt x="0" y="298418"/>
                  </a:cubicBezTo>
                  <a:cubicBezTo>
                    <a:pt x="0" y="307372"/>
                    <a:pt x="7239" y="314611"/>
                    <a:pt x="16193" y="314611"/>
                  </a:cubicBezTo>
                  <a:lnTo>
                    <a:pt x="298132" y="314611"/>
                  </a:lnTo>
                  <a:cubicBezTo>
                    <a:pt x="307086" y="314611"/>
                    <a:pt x="314325" y="307372"/>
                    <a:pt x="314325" y="298418"/>
                  </a:cubicBezTo>
                  <a:cubicBezTo>
                    <a:pt x="314325" y="291084"/>
                    <a:pt x="309467" y="284893"/>
                    <a:pt x="302800" y="282893"/>
                  </a:cubicBezTo>
                  <a:lnTo>
                    <a:pt x="302800" y="282893"/>
                  </a:lnTo>
                  <a:close/>
                  <a:moveTo>
                    <a:pt x="260699" y="235648"/>
                  </a:moveTo>
                  <a:lnTo>
                    <a:pt x="273939" y="235648"/>
                  </a:lnTo>
                  <a:lnTo>
                    <a:pt x="273939" y="252698"/>
                  </a:lnTo>
                  <a:cubicBezTo>
                    <a:pt x="273939" y="253841"/>
                    <a:pt x="272987" y="254794"/>
                    <a:pt x="271844" y="254794"/>
                  </a:cubicBezTo>
                  <a:lnTo>
                    <a:pt x="260699" y="254794"/>
                  </a:lnTo>
                  <a:lnTo>
                    <a:pt x="260699" y="235648"/>
                  </a:lnTo>
                  <a:close/>
                  <a:moveTo>
                    <a:pt x="273939" y="226409"/>
                  </a:moveTo>
                  <a:lnTo>
                    <a:pt x="260699" y="226409"/>
                  </a:lnTo>
                  <a:lnTo>
                    <a:pt x="260699" y="218122"/>
                  </a:lnTo>
                  <a:lnTo>
                    <a:pt x="271844" y="218122"/>
                  </a:lnTo>
                  <a:cubicBezTo>
                    <a:pt x="272987" y="218122"/>
                    <a:pt x="273939" y="219075"/>
                    <a:pt x="273939" y="220218"/>
                  </a:cubicBezTo>
                  <a:lnTo>
                    <a:pt x="273939" y="226409"/>
                  </a:lnTo>
                  <a:close/>
                  <a:moveTo>
                    <a:pt x="260699" y="168116"/>
                  </a:moveTo>
                  <a:lnTo>
                    <a:pt x="273939" y="168116"/>
                  </a:lnTo>
                  <a:lnTo>
                    <a:pt x="273939" y="185166"/>
                  </a:lnTo>
                  <a:cubicBezTo>
                    <a:pt x="273939" y="186309"/>
                    <a:pt x="272987" y="187262"/>
                    <a:pt x="271844" y="187262"/>
                  </a:cubicBezTo>
                  <a:lnTo>
                    <a:pt x="260699" y="187262"/>
                  </a:lnTo>
                  <a:lnTo>
                    <a:pt x="260699" y="168116"/>
                  </a:lnTo>
                  <a:close/>
                  <a:moveTo>
                    <a:pt x="273939" y="158972"/>
                  </a:moveTo>
                  <a:lnTo>
                    <a:pt x="260699" y="158972"/>
                  </a:lnTo>
                  <a:lnTo>
                    <a:pt x="260699" y="150686"/>
                  </a:lnTo>
                  <a:lnTo>
                    <a:pt x="271844" y="150686"/>
                  </a:lnTo>
                  <a:cubicBezTo>
                    <a:pt x="272987" y="150686"/>
                    <a:pt x="273939" y="151638"/>
                    <a:pt x="273939" y="152781"/>
                  </a:cubicBezTo>
                  <a:lnTo>
                    <a:pt x="273939" y="158972"/>
                  </a:lnTo>
                  <a:close/>
                  <a:moveTo>
                    <a:pt x="260699" y="263938"/>
                  </a:moveTo>
                  <a:lnTo>
                    <a:pt x="271844" y="263938"/>
                  </a:lnTo>
                  <a:cubicBezTo>
                    <a:pt x="278035" y="263938"/>
                    <a:pt x="283179" y="258889"/>
                    <a:pt x="283179" y="252603"/>
                  </a:cubicBezTo>
                  <a:lnTo>
                    <a:pt x="283179" y="220123"/>
                  </a:lnTo>
                  <a:cubicBezTo>
                    <a:pt x="283179" y="213931"/>
                    <a:pt x="278130" y="208788"/>
                    <a:pt x="271844" y="208788"/>
                  </a:cubicBezTo>
                  <a:lnTo>
                    <a:pt x="260699" y="208788"/>
                  </a:lnTo>
                  <a:lnTo>
                    <a:pt x="260699" y="196405"/>
                  </a:lnTo>
                  <a:lnTo>
                    <a:pt x="271844" y="196405"/>
                  </a:lnTo>
                  <a:cubicBezTo>
                    <a:pt x="278035" y="196405"/>
                    <a:pt x="283179" y="191357"/>
                    <a:pt x="283179" y="185071"/>
                  </a:cubicBezTo>
                  <a:lnTo>
                    <a:pt x="283179" y="152590"/>
                  </a:lnTo>
                  <a:cubicBezTo>
                    <a:pt x="283179" y="146399"/>
                    <a:pt x="278130" y="141256"/>
                    <a:pt x="271844" y="141256"/>
                  </a:cubicBezTo>
                  <a:lnTo>
                    <a:pt x="260699" y="141256"/>
                  </a:lnTo>
                  <a:lnTo>
                    <a:pt x="260699" y="128397"/>
                  </a:lnTo>
                  <a:lnTo>
                    <a:pt x="293751" y="128397"/>
                  </a:lnTo>
                  <a:lnTo>
                    <a:pt x="293751" y="282035"/>
                  </a:lnTo>
                  <a:lnTo>
                    <a:pt x="260699" y="282035"/>
                  </a:lnTo>
                  <a:lnTo>
                    <a:pt x="260699" y="263747"/>
                  </a:lnTo>
                  <a:close/>
                  <a:moveTo>
                    <a:pt x="298323" y="105537"/>
                  </a:moveTo>
                  <a:cubicBezTo>
                    <a:pt x="300133" y="105537"/>
                    <a:pt x="301943" y="106299"/>
                    <a:pt x="303181" y="107537"/>
                  </a:cubicBezTo>
                  <a:cubicBezTo>
                    <a:pt x="304515" y="108871"/>
                    <a:pt x="305181" y="110585"/>
                    <a:pt x="305181" y="112395"/>
                  </a:cubicBezTo>
                  <a:cubicBezTo>
                    <a:pt x="305181" y="116205"/>
                    <a:pt x="302038" y="119348"/>
                    <a:pt x="298228" y="119348"/>
                  </a:cubicBezTo>
                  <a:lnTo>
                    <a:pt x="260604" y="119348"/>
                  </a:lnTo>
                  <a:lnTo>
                    <a:pt x="260604" y="105537"/>
                  </a:lnTo>
                  <a:lnTo>
                    <a:pt x="298228" y="105537"/>
                  </a:lnTo>
                  <a:close/>
                  <a:moveTo>
                    <a:pt x="140113" y="43910"/>
                  </a:moveTo>
                  <a:cubicBezTo>
                    <a:pt x="140494" y="51911"/>
                    <a:pt x="141827" y="59341"/>
                    <a:pt x="144018" y="65246"/>
                  </a:cubicBezTo>
                  <a:cubicBezTo>
                    <a:pt x="144113" y="65532"/>
                    <a:pt x="144209" y="65913"/>
                    <a:pt x="144399" y="66199"/>
                  </a:cubicBezTo>
                  <a:cubicBezTo>
                    <a:pt x="135731" y="62008"/>
                    <a:pt x="129350" y="53721"/>
                    <a:pt x="127826" y="43910"/>
                  </a:cubicBezTo>
                  <a:lnTo>
                    <a:pt x="140113" y="43910"/>
                  </a:lnTo>
                  <a:close/>
                  <a:moveTo>
                    <a:pt x="157258" y="9525"/>
                  </a:moveTo>
                  <a:cubicBezTo>
                    <a:pt x="157829" y="9525"/>
                    <a:pt x="159925" y="11239"/>
                    <a:pt x="161925" y="16573"/>
                  </a:cubicBezTo>
                  <a:cubicBezTo>
                    <a:pt x="163735" y="21431"/>
                    <a:pt x="164878" y="27908"/>
                    <a:pt x="165259" y="34766"/>
                  </a:cubicBezTo>
                  <a:lnTo>
                    <a:pt x="149352" y="34766"/>
                  </a:lnTo>
                  <a:cubicBezTo>
                    <a:pt x="149733" y="27908"/>
                    <a:pt x="150876" y="21431"/>
                    <a:pt x="152686" y="16573"/>
                  </a:cubicBezTo>
                  <a:cubicBezTo>
                    <a:pt x="154686" y="11144"/>
                    <a:pt x="156782" y="9525"/>
                    <a:pt x="157353" y="9525"/>
                  </a:cubicBezTo>
                  <a:lnTo>
                    <a:pt x="157353" y="9525"/>
                  </a:lnTo>
                  <a:close/>
                  <a:moveTo>
                    <a:pt x="152591" y="62103"/>
                  </a:moveTo>
                  <a:cubicBezTo>
                    <a:pt x="150781" y="57245"/>
                    <a:pt x="149638" y="50768"/>
                    <a:pt x="149257" y="43910"/>
                  </a:cubicBezTo>
                  <a:lnTo>
                    <a:pt x="165164" y="43910"/>
                  </a:lnTo>
                  <a:cubicBezTo>
                    <a:pt x="164782" y="50768"/>
                    <a:pt x="163639" y="57245"/>
                    <a:pt x="161830" y="62103"/>
                  </a:cubicBezTo>
                  <a:cubicBezTo>
                    <a:pt x="159830" y="67532"/>
                    <a:pt x="157734" y="69152"/>
                    <a:pt x="157163" y="69152"/>
                  </a:cubicBezTo>
                  <a:cubicBezTo>
                    <a:pt x="156591" y="69152"/>
                    <a:pt x="154496" y="67437"/>
                    <a:pt x="152495" y="62103"/>
                  </a:cubicBezTo>
                  <a:lnTo>
                    <a:pt x="152495" y="62103"/>
                  </a:lnTo>
                  <a:close/>
                  <a:moveTo>
                    <a:pt x="170593" y="65246"/>
                  </a:moveTo>
                  <a:cubicBezTo>
                    <a:pt x="172784" y="59341"/>
                    <a:pt x="174117" y="51911"/>
                    <a:pt x="174498" y="43910"/>
                  </a:cubicBezTo>
                  <a:lnTo>
                    <a:pt x="186786" y="43910"/>
                  </a:lnTo>
                  <a:cubicBezTo>
                    <a:pt x="185261" y="53721"/>
                    <a:pt x="178880" y="62008"/>
                    <a:pt x="170212" y="66199"/>
                  </a:cubicBezTo>
                  <a:cubicBezTo>
                    <a:pt x="170307" y="65913"/>
                    <a:pt x="170498" y="65532"/>
                    <a:pt x="170593" y="65246"/>
                  </a:cubicBezTo>
                  <a:lnTo>
                    <a:pt x="170593" y="65246"/>
                  </a:lnTo>
                  <a:close/>
                  <a:moveTo>
                    <a:pt x="186786" y="34766"/>
                  </a:moveTo>
                  <a:lnTo>
                    <a:pt x="174498" y="34766"/>
                  </a:lnTo>
                  <a:cubicBezTo>
                    <a:pt x="174117" y="26765"/>
                    <a:pt x="172784" y="19336"/>
                    <a:pt x="170593" y="13430"/>
                  </a:cubicBezTo>
                  <a:cubicBezTo>
                    <a:pt x="170498" y="13145"/>
                    <a:pt x="170402" y="12763"/>
                    <a:pt x="170212" y="12478"/>
                  </a:cubicBezTo>
                  <a:cubicBezTo>
                    <a:pt x="178880" y="16669"/>
                    <a:pt x="185261" y="24955"/>
                    <a:pt x="186786" y="34766"/>
                  </a:cubicBezTo>
                  <a:lnTo>
                    <a:pt x="186786" y="34766"/>
                  </a:lnTo>
                  <a:close/>
                  <a:moveTo>
                    <a:pt x="144399" y="12478"/>
                  </a:moveTo>
                  <a:cubicBezTo>
                    <a:pt x="144399" y="12478"/>
                    <a:pt x="144113" y="13145"/>
                    <a:pt x="144018" y="13430"/>
                  </a:cubicBezTo>
                  <a:cubicBezTo>
                    <a:pt x="141827" y="19336"/>
                    <a:pt x="140494" y="26765"/>
                    <a:pt x="140113" y="34766"/>
                  </a:cubicBezTo>
                  <a:lnTo>
                    <a:pt x="127826" y="34766"/>
                  </a:lnTo>
                  <a:cubicBezTo>
                    <a:pt x="129350" y="24955"/>
                    <a:pt x="135731" y="16669"/>
                    <a:pt x="144399" y="12478"/>
                  </a:cubicBezTo>
                  <a:lnTo>
                    <a:pt x="144399" y="12478"/>
                  </a:lnTo>
                  <a:close/>
                  <a:moveTo>
                    <a:pt x="47435" y="42196"/>
                  </a:moveTo>
                  <a:cubicBezTo>
                    <a:pt x="47435" y="38386"/>
                    <a:pt x="50578" y="35243"/>
                    <a:pt x="54388" y="35243"/>
                  </a:cubicBezTo>
                  <a:lnTo>
                    <a:pt x="118586" y="35243"/>
                  </a:lnTo>
                  <a:cubicBezTo>
                    <a:pt x="118491" y="36576"/>
                    <a:pt x="118396" y="37910"/>
                    <a:pt x="118396" y="39338"/>
                  </a:cubicBezTo>
                  <a:cubicBezTo>
                    <a:pt x="118396" y="42672"/>
                    <a:pt x="118777" y="46006"/>
                    <a:pt x="119634" y="49054"/>
                  </a:cubicBezTo>
                  <a:lnTo>
                    <a:pt x="54483" y="49054"/>
                  </a:lnTo>
                  <a:cubicBezTo>
                    <a:pt x="52674" y="49054"/>
                    <a:pt x="50864" y="48292"/>
                    <a:pt x="49625" y="47054"/>
                  </a:cubicBezTo>
                  <a:cubicBezTo>
                    <a:pt x="48292" y="45720"/>
                    <a:pt x="47625" y="44005"/>
                    <a:pt x="47625" y="42196"/>
                  </a:cubicBezTo>
                  <a:lnTo>
                    <a:pt x="47625" y="42196"/>
                  </a:lnTo>
                  <a:close/>
                  <a:moveTo>
                    <a:pt x="16288" y="119348"/>
                  </a:moveTo>
                  <a:cubicBezTo>
                    <a:pt x="14478" y="119348"/>
                    <a:pt x="12668" y="118586"/>
                    <a:pt x="11430" y="117348"/>
                  </a:cubicBezTo>
                  <a:cubicBezTo>
                    <a:pt x="10096" y="116014"/>
                    <a:pt x="9430" y="114300"/>
                    <a:pt x="9430" y="112490"/>
                  </a:cubicBezTo>
                  <a:cubicBezTo>
                    <a:pt x="9430" y="108680"/>
                    <a:pt x="12573" y="105537"/>
                    <a:pt x="16383" y="105537"/>
                  </a:cubicBezTo>
                  <a:lnTo>
                    <a:pt x="54007" y="105537"/>
                  </a:lnTo>
                  <a:lnTo>
                    <a:pt x="54007" y="119348"/>
                  </a:lnTo>
                  <a:lnTo>
                    <a:pt x="16383" y="119348"/>
                  </a:lnTo>
                  <a:close/>
                  <a:moveTo>
                    <a:pt x="42767" y="150686"/>
                  </a:moveTo>
                  <a:lnTo>
                    <a:pt x="53912" y="150686"/>
                  </a:lnTo>
                  <a:lnTo>
                    <a:pt x="53912" y="158972"/>
                  </a:lnTo>
                  <a:lnTo>
                    <a:pt x="40672" y="158972"/>
                  </a:lnTo>
                  <a:lnTo>
                    <a:pt x="40672" y="152781"/>
                  </a:lnTo>
                  <a:cubicBezTo>
                    <a:pt x="40672" y="151638"/>
                    <a:pt x="41624" y="150686"/>
                    <a:pt x="42767" y="150686"/>
                  </a:cubicBezTo>
                  <a:lnTo>
                    <a:pt x="42767" y="150686"/>
                  </a:lnTo>
                  <a:close/>
                  <a:moveTo>
                    <a:pt x="42767" y="187262"/>
                  </a:moveTo>
                  <a:cubicBezTo>
                    <a:pt x="41624" y="187262"/>
                    <a:pt x="40672" y="186309"/>
                    <a:pt x="40672" y="185166"/>
                  </a:cubicBezTo>
                  <a:lnTo>
                    <a:pt x="40672" y="168116"/>
                  </a:lnTo>
                  <a:lnTo>
                    <a:pt x="53912" y="168116"/>
                  </a:lnTo>
                  <a:lnTo>
                    <a:pt x="53912" y="187262"/>
                  </a:lnTo>
                  <a:lnTo>
                    <a:pt x="42767" y="187262"/>
                  </a:lnTo>
                  <a:close/>
                  <a:moveTo>
                    <a:pt x="42767" y="218122"/>
                  </a:moveTo>
                  <a:lnTo>
                    <a:pt x="53912" y="218122"/>
                  </a:lnTo>
                  <a:lnTo>
                    <a:pt x="53912" y="226409"/>
                  </a:lnTo>
                  <a:lnTo>
                    <a:pt x="40672" y="226409"/>
                  </a:lnTo>
                  <a:lnTo>
                    <a:pt x="40672" y="220218"/>
                  </a:lnTo>
                  <a:cubicBezTo>
                    <a:pt x="40672" y="219075"/>
                    <a:pt x="41624" y="218122"/>
                    <a:pt x="42767" y="218122"/>
                  </a:cubicBezTo>
                  <a:lnTo>
                    <a:pt x="42767" y="218122"/>
                  </a:lnTo>
                  <a:close/>
                  <a:moveTo>
                    <a:pt x="42767" y="254794"/>
                  </a:moveTo>
                  <a:cubicBezTo>
                    <a:pt x="41624" y="254794"/>
                    <a:pt x="40672" y="253841"/>
                    <a:pt x="40672" y="252698"/>
                  </a:cubicBezTo>
                  <a:lnTo>
                    <a:pt x="40672" y="235648"/>
                  </a:lnTo>
                  <a:lnTo>
                    <a:pt x="53912" y="235648"/>
                  </a:lnTo>
                  <a:lnTo>
                    <a:pt x="53912" y="254794"/>
                  </a:lnTo>
                  <a:lnTo>
                    <a:pt x="42767" y="254794"/>
                  </a:lnTo>
                  <a:close/>
                  <a:moveTo>
                    <a:pt x="63055" y="58293"/>
                  </a:moveTo>
                  <a:lnTo>
                    <a:pt x="123158" y="58293"/>
                  </a:lnTo>
                  <a:cubicBezTo>
                    <a:pt x="129826" y="70295"/>
                    <a:pt x="142590" y="78391"/>
                    <a:pt x="157258" y="78391"/>
                  </a:cubicBezTo>
                  <a:cubicBezTo>
                    <a:pt x="171926" y="78391"/>
                    <a:pt x="184690" y="70295"/>
                    <a:pt x="191358" y="58293"/>
                  </a:cubicBezTo>
                  <a:lnTo>
                    <a:pt x="251460" y="58293"/>
                  </a:lnTo>
                  <a:lnTo>
                    <a:pt x="251460" y="282226"/>
                  </a:lnTo>
                  <a:lnTo>
                    <a:pt x="214313" y="282226"/>
                  </a:lnTo>
                  <a:lnTo>
                    <a:pt x="214313" y="236411"/>
                  </a:lnTo>
                  <a:lnTo>
                    <a:pt x="216122" y="236411"/>
                  </a:lnTo>
                  <a:cubicBezTo>
                    <a:pt x="223076" y="236411"/>
                    <a:pt x="228791" y="230696"/>
                    <a:pt x="228791" y="223742"/>
                  </a:cubicBezTo>
                  <a:cubicBezTo>
                    <a:pt x="228791" y="220313"/>
                    <a:pt x="227457" y="217170"/>
                    <a:pt x="225076" y="214789"/>
                  </a:cubicBezTo>
                  <a:cubicBezTo>
                    <a:pt x="222695" y="212407"/>
                    <a:pt x="219551" y="211074"/>
                    <a:pt x="216122" y="211074"/>
                  </a:cubicBezTo>
                  <a:lnTo>
                    <a:pt x="180499" y="211074"/>
                  </a:lnTo>
                  <a:cubicBezTo>
                    <a:pt x="177927" y="211074"/>
                    <a:pt x="175927" y="213170"/>
                    <a:pt x="175927" y="215646"/>
                  </a:cubicBezTo>
                  <a:cubicBezTo>
                    <a:pt x="175927" y="218122"/>
                    <a:pt x="178022" y="220218"/>
                    <a:pt x="180499" y="220218"/>
                  </a:cubicBezTo>
                  <a:lnTo>
                    <a:pt x="216122" y="220218"/>
                  </a:lnTo>
                  <a:cubicBezTo>
                    <a:pt x="217075" y="220218"/>
                    <a:pt x="217932" y="220599"/>
                    <a:pt x="218599" y="221266"/>
                  </a:cubicBezTo>
                  <a:cubicBezTo>
                    <a:pt x="219266" y="221932"/>
                    <a:pt x="219646" y="222790"/>
                    <a:pt x="219646" y="223742"/>
                  </a:cubicBezTo>
                  <a:cubicBezTo>
                    <a:pt x="219646" y="225647"/>
                    <a:pt x="218123" y="227171"/>
                    <a:pt x="216218" y="227171"/>
                  </a:cubicBezTo>
                  <a:lnTo>
                    <a:pt x="98393" y="227171"/>
                  </a:lnTo>
                  <a:cubicBezTo>
                    <a:pt x="97441" y="227171"/>
                    <a:pt x="96584" y="226790"/>
                    <a:pt x="95917" y="226123"/>
                  </a:cubicBezTo>
                  <a:cubicBezTo>
                    <a:pt x="95250" y="225457"/>
                    <a:pt x="94869" y="224599"/>
                    <a:pt x="94869" y="223647"/>
                  </a:cubicBezTo>
                  <a:cubicBezTo>
                    <a:pt x="94869" y="221742"/>
                    <a:pt x="96393" y="220218"/>
                    <a:pt x="98298" y="220218"/>
                  </a:cubicBezTo>
                  <a:lnTo>
                    <a:pt x="159354" y="220218"/>
                  </a:lnTo>
                  <a:cubicBezTo>
                    <a:pt x="161925" y="220218"/>
                    <a:pt x="163925" y="218122"/>
                    <a:pt x="163925" y="215646"/>
                  </a:cubicBezTo>
                  <a:cubicBezTo>
                    <a:pt x="163925" y="213170"/>
                    <a:pt x="161830" y="211074"/>
                    <a:pt x="159354" y="211074"/>
                  </a:cubicBezTo>
                  <a:lnTo>
                    <a:pt x="98298" y="211074"/>
                  </a:lnTo>
                  <a:cubicBezTo>
                    <a:pt x="91345" y="211074"/>
                    <a:pt x="85630" y="216789"/>
                    <a:pt x="85630" y="223742"/>
                  </a:cubicBezTo>
                  <a:cubicBezTo>
                    <a:pt x="85630" y="227171"/>
                    <a:pt x="86963" y="230314"/>
                    <a:pt x="89345" y="232696"/>
                  </a:cubicBezTo>
                  <a:cubicBezTo>
                    <a:pt x="91726" y="235077"/>
                    <a:pt x="94869" y="236411"/>
                    <a:pt x="98298" y="236411"/>
                  </a:cubicBezTo>
                  <a:lnTo>
                    <a:pt x="100108" y="236411"/>
                  </a:lnTo>
                  <a:lnTo>
                    <a:pt x="100108" y="282226"/>
                  </a:lnTo>
                  <a:lnTo>
                    <a:pt x="62961" y="282226"/>
                  </a:lnTo>
                  <a:lnTo>
                    <a:pt x="62961" y="58293"/>
                  </a:lnTo>
                  <a:close/>
                  <a:moveTo>
                    <a:pt x="109442" y="236411"/>
                  </a:moveTo>
                  <a:lnTo>
                    <a:pt x="133350" y="236411"/>
                  </a:lnTo>
                  <a:lnTo>
                    <a:pt x="133350" y="282226"/>
                  </a:lnTo>
                  <a:lnTo>
                    <a:pt x="109442" y="282226"/>
                  </a:lnTo>
                  <a:lnTo>
                    <a:pt x="109442" y="236411"/>
                  </a:lnTo>
                  <a:close/>
                  <a:moveTo>
                    <a:pt x="142590" y="236411"/>
                  </a:moveTo>
                  <a:lnTo>
                    <a:pt x="172021" y="236411"/>
                  </a:lnTo>
                  <a:lnTo>
                    <a:pt x="172021" y="282226"/>
                  </a:lnTo>
                  <a:lnTo>
                    <a:pt x="142590" y="282226"/>
                  </a:lnTo>
                  <a:lnTo>
                    <a:pt x="142590" y="236411"/>
                  </a:lnTo>
                  <a:close/>
                  <a:moveTo>
                    <a:pt x="181166" y="236411"/>
                  </a:moveTo>
                  <a:lnTo>
                    <a:pt x="205074" y="236411"/>
                  </a:lnTo>
                  <a:lnTo>
                    <a:pt x="205074" y="282226"/>
                  </a:lnTo>
                  <a:lnTo>
                    <a:pt x="181166" y="282226"/>
                  </a:lnTo>
                  <a:lnTo>
                    <a:pt x="181166" y="236411"/>
                  </a:lnTo>
                  <a:close/>
                  <a:moveTo>
                    <a:pt x="298323" y="305371"/>
                  </a:moveTo>
                  <a:lnTo>
                    <a:pt x="16383" y="305371"/>
                  </a:lnTo>
                  <a:cubicBezTo>
                    <a:pt x="12573" y="305371"/>
                    <a:pt x="9430" y="302228"/>
                    <a:pt x="9430" y="298418"/>
                  </a:cubicBezTo>
                  <a:cubicBezTo>
                    <a:pt x="9430" y="294608"/>
                    <a:pt x="12573" y="291465"/>
                    <a:pt x="16383" y="291465"/>
                  </a:cubicBezTo>
                  <a:lnTo>
                    <a:pt x="298323" y="291465"/>
                  </a:lnTo>
                  <a:cubicBezTo>
                    <a:pt x="302133" y="291465"/>
                    <a:pt x="305276" y="294608"/>
                    <a:pt x="305276" y="298418"/>
                  </a:cubicBezTo>
                  <a:cubicBezTo>
                    <a:pt x="305276" y="302228"/>
                    <a:pt x="302133" y="305371"/>
                    <a:pt x="298323" y="305371"/>
                  </a:cubicBezTo>
                  <a:lnTo>
                    <a:pt x="298323" y="3053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29"/>
            <p:cNvSpPr/>
            <p:nvPr/>
          </p:nvSpPr>
          <p:spPr>
            <a:xfrm>
              <a:off x="7378101" y="2112575"/>
              <a:ext cx="43618" cy="59423"/>
            </a:xfrm>
            <a:custGeom>
              <a:rect b="b" l="l" r="r" t="t"/>
              <a:pathLst>
                <a:path extrusionOk="0" h="55149" w="40481">
                  <a:moveTo>
                    <a:pt x="11335" y="55150"/>
                  </a:moveTo>
                  <a:lnTo>
                    <a:pt x="29146" y="55150"/>
                  </a:lnTo>
                  <a:cubicBezTo>
                    <a:pt x="35338" y="55150"/>
                    <a:pt x="40481" y="50102"/>
                    <a:pt x="40481" y="43815"/>
                  </a:cubicBezTo>
                  <a:lnTo>
                    <a:pt x="40481" y="11335"/>
                  </a:lnTo>
                  <a:cubicBezTo>
                    <a:pt x="40481" y="5144"/>
                    <a:pt x="35433" y="0"/>
                    <a:pt x="29146" y="0"/>
                  </a:cubicBezTo>
                  <a:lnTo>
                    <a:pt x="11335" y="0"/>
                  </a:lnTo>
                  <a:cubicBezTo>
                    <a:pt x="5144" y="0"/>
                    <a:pt x="0" y="5048"/>
                    <a:pt x="0" y="11335"/>
                  </a:cubicBezTo>
                  <a:lnTo>
                    <a:pt x="0" y="43815"/>
                  </a:lnTo>
                  <a:cubicBezTo>
                    <a:pt x="0" y="50006"/>
                    <a:pt x="5049" y="55150"/>
                    <a:pt x="11335" y="55150"/>
                  </a:cubicBezTo>
                  <a:lnTo>
                    <a:pt x="11335" y="55150"/>
                  </a:lnTo>
                  <a:close/>
                  <a:moveTo>
                    <a:pt x="29146" y="45911"/>
                  </a:moveTo>
                  <a:lnTo>
                    <a:pt x="11335" y="45911"/>
                  </a:lnTo>
                  <a:cubicBezTo>
                    <a:pt x="10192" y="45911"/>
                    <a:pt x="9240" y="44958"/>
                    <a:pt x="9240" y="43815"/>
                  </a:cubicBezTo>
                  <a:lnTo>
                    <a:pt x="9240" y="26765"/>
                  </a:lnTo>
                  <a:lnTo>
                    <a:pt x="31242" y="26765"/>
                  </a:lnTo>
                  <a:lnTo>
                    <a:pt x="31242" y="43815"/>
                  </a:lnTo>
                  <a:cubicBezTo>
                    <a:pt x="31242" y="44958"/>
                    <a:pt x="30289" y="45911"/>
                    <a:pt x="29146" y="45911"/>
                  </a:cubicBezTo>
                  <a:lnTo>
                    <a:pt x="29146" y="45911"/>
                  </a:lnTo>
                  <a:close/>
                  <a:moveTo>
                    <a:pt x="11335" y="9335"/>
                  </a:moveTo>
                  <a:lnTo>
                    <a:pt x="29146" y="9335"/>
                  </a:lnTo>
                  <a:cubicBezTo>
                    <a:pt x="30289" y="9335"/>
                    <a:pt x="31242" y="10287"/>
                    <a:pt x="31242" y="11430"/>
                  </a:cubicBezTo>
                  <a:lnTo>
                    <a:pt x="31242" y="17621"/>
                  </a:lnTo>
                  <a:lnTo>
                    <a:pt x="9240" y="17621"/>
                  </a:lnTo>
                  <a:lnTo>
                    <a:pt x="9240" y="11430"/>
                  </a:lnTo>
                  <a:cubicBezTo>
                    <a:pt x="9240" y="10287"/>
                    <a:pt x="10192" y="9335"/>
                    <a:pt x="11335" y="9335"/>
                  </a:cubicBezTo>
                  <a:lnTo>
                    <a:pt x="11335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29"/>
            <p:cNvSpPr/>
            <p:nvPr/>
          </p:nvSpPr>
          <p:spPr>
            <a:xfrm>
              <a:off x="7433449" y="2112575"/>
              <a:ext cx="43618" cy="59423"/>
            </a:xfrm>
            <a:custGeom>
              <a:rect b="b" l="l" r="r" t="t"/>
              <a:pathLst>
                <a:path extrusionOk="0" h="55149" w="40481">
                  <a:moveTo>
                    <a:pt x="11335" y="55150"/>
                  </a:moveTo>
                  <a:lnTo>
                    <a:pt x="29146" y="55150"/>
                  </a:lnTo>
                  <a:cubicBezTo>
                    <a:pt x="35338" y="55150"/>
                    <a:pt x="40481" y="50102"/>
                    <a:pt x="40481" y="43815"/>
                  </a:cubicBezTo>
                  <a:lnTo>
                    <a:pt x="40481" y="11335"/>
                  </a:lnTo>
                  <a:cubicBezTo>
                    <a:pt x="40481" y="5144"/>
                    <a:pt x="35433" y="0"/>
                    <a:pt x="29146" y="0"/>
                  </a:cubicBezTo>
                  <a:lnTo>
                    <a:pt x="11335" y="0"/>
                  </a:lnTo>
                  <a:cubicBezTo>
                    <a:pt x="5143" y="0"/>
                    <a:pt x="0" y="5048"/>
                    <a:pt x="0" y="11335"/>
                  </a:cubicBezTo>
                  <a:lnTo>
                    <a:pt x="0" y="43815"/>
                  </a:lnTo>
                  <a:cubicBezTo>
                    <a:pt x="0" y="50006"/>
                    <a:pt x="5049" y="55150"/>
                    <a:pt x="11335" y="55150"/>
                  </a:cubicBezTo>
                  <a:lnTo>
                    <a:pt x="11335" y="55150"/>
                  </a:lnTo>
                  <a:close/>
                  <a:moveTo>
                    <a:pt x="29146" y="45911"/>
                  </a:moveTo>
                  <a:lnTo>
                    <a:pt x="11335" y="45911"/>
                  </a:lnTo>
                  <a:cubicBezTo>
                    <a:pt x="10192" y="45911"/>
                    <a:pt x="9240" y="44958"/>
                    <a:pt x="9240" y="43815"/>
                  </a:cubicBezTo>
                  <a:lnTo>
                    <a:pt x="9240" y="26765"/>
                  </a:lnTo>
                  <a:lnTo>
                    <a:pt x="31242" y="26765"/>
                  </a:lnTo>
                  <a:lnTo>
                    <a:pt x="31242" y="43815"/>
                  </a:lnTo>
                  <a:cubicBezTo>
                    <a:pt x="31242" y="44958"/>
                    <a:pt x="30289" y="45911"/>
                    <a:pt x="29146" y="45911"/>
                  </a:cubicBezTo>
                  <a:lnTo>
                    <a:pt x="29146" y="45911"/>
                  </a:lnTo>
                  <a:close/>
                  <a:moveTo>
                    <a:pt x="11335" y="9335"/>
                  </a:moveTo>
                  <a:lnTo>
                    <a:pt x="29146" y="9335"/>
                  </a:lnTo>
                  <a:cubicBezTo>
                    <a:pt x="30289" y="9335"/>
                    <a:pt x="31242" y="10287"/>
                    <a:pt x="31242" y="11430"/>
                  </a:cubicBezTo>
                  <a:lnTo>
                    <a:pt x="31242" y="17621"/>
                  </a:lnTo>
                  <a:lnTo>
                    <a:pt x="9240" y="17621"/>
                  </a:lnTo>
                  <a:lnTo>
                    <a:pt x="9240" y="11430"/>
                  </a:lnTo>
                  <a:cubicBezTo>
                    <a:pt x="9240" y="10287"/>
                    <a:pt x="10192" y="9335"/>
                    <a:pt x="11335" y="9335"/>
                  </a:cubicBezTo>
                  <a:lnTo>
                    <a:pt x="11335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29"/>
            <p:cNvSpPr/>
            <p:nvPr/>
          </p:nvSpPr>
          <p:spPr>
            <a:xfrm>
              <a:off x="7488798" y="2112575"/>
              <a:ext cx="43618" cy="59423"/>
            </a:xfrm>
            <a:custGeom>
              <a:rect b="b" l="l" r="r" t="t"/>
              <a:pathLst>
                <a:path extrusionOk="0" h="55149" w="40481">
                  <a:moveTo>
                    <a:pt x="11335" y="55150"/>
                  </a:moveTo>
                  <a:lnTo>
                    <a:pt x="29146" y="55150"/>
                  </a:lnTo>
                  <a:cubicBezTo>
                    <a:pt x="35337" y="55150"/>
                    <a:pt x="40481" y="50102"/>
                    <a:pt x="40481" y="43815"/>
                  </a:cubicBezTo>
                  <a:lnTo>
                    <a:pt x="40481" y="11335"/>
                  </a:lnTo>
                  <a:cubicBezTo>
                    <a:pt x="40481" y="5144"/>
                    <a:pt x="35433" y="0"/>
                    <a:pt x="29146" y="0"/>
                  </a:cubicBezTo>
                  <a:lnTo>
                    <a:pt x="11335" y="0"/>
                  </a:lnTo>
                  <a:cubicBezTo>
                    <a:pt x="5143" y="0"/>
                    <a:pt x="0" y="5048"/>
                    <a:pt x="0" y="11335"/>
                  </a:cubicBezTo>
                  <a:lnTo>
                    <a:pt x="0" y="43815"/>
                  </a:lnTo>
                  <a:cubicBezTo>
                    <a:pt x="0" y="50006"/>
                    <a:pt x="5048" y="55150"/>
                    <a:pt x="11335" y="55150"/>
                  </a:cubicBezTo>
                  <a:lnTo>
                    <a:pt x="11335" y="55150"/>
                  </a:lnTo>
                  <a:close/>
                  <a:moveTo>
                    <a:pt x="29146" y="45911"/>
                  </a:moveTo>
                  <a:lnTo>
                    <a:pt x="11335" y="45911"/>
                  </a:lnTo>
                  <a:cubicBezTo>
                    <a:pt x="10192" y="45911"/>
                    <a:pt x="9239" y="44958"/>
                    <a:pt x="9239" y="43815"/>
                  </a:cubicBezTo>
                  <a:lnTo>
                    <a:pt x="9239" y="26765"/>
                  </a:lnTo>
                  <a:lnTo>
                    <a:pt x="31242" y="26765"/>
                  </a:lnTo>
                  <a:lnTo>
                    <a:pt x="31242" y="43815"/>
                  </a:lnTo>
                  <a:cubicBezTo>
                    <a:pt x="31242" y="44958"/>
                    <a:pt x="30289" y="45911"/>
                    <a:pt x="29146" y="45911"/>
                  </a:cubicBezTo>
                  <a:lnTo>
                    <a:pt x="29146" y="45911"/>
                  </a:lnTo>
                  <a:close/>
                  <a:moveTo>
                    <a:pt x="11335" y="9335"/>
                  </a:moveTo>
                  <a:lnTo>
                    <a:pt x="29146" y="9335"/>
                  </a:lnTo>
                  <a:cubicBezTo>
                    <a:pt x="30289" y="9335"/>
                    <a:pt x="31242" y="10287"/>
                    <a:pt x="31242" y="11430"/>
                  </a:cubicBezTo>
                  <a:lnTo>
                    <a:pt x="31242" y="17621"/>
                  </a:lnTo>
                  <a:lnTo>
                    <a:pt x="9239" y="17621"/>
                  </a:lnTo>
                  <a:lnTo>
                    <a:pt x="9239" y="11430"/>
                  </a:lnTo>
                  <a:cubicBezTo>
                    <a:pt x="9239" y="10287"/>
                    <a:pt x="10192" y="9335"/>
                    <a:pt x="11335" y="9335"/>
                  </a:cubicBezTo>
                  <a:lnTo>
                    <a:pt x="11335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29"/>
            <p:cNvSpPr/>
            <p:nvPr/>
          </p:nvSpPr>
          <p:spPr>
            <a:xfrm>
              <a:off x="7378101" y="2181581"/>
              <a:ext cx="43618" cy="59423"/>
            </a:xfrm>
            <a:custGeom>
              <a:rect b="b" l="l" r="r" t="t"/>
              <a:pathLst>
                <a:path extrusionOk="0" h="55149" w="40481">
                  <a:moveTo>
                    <a:pt x="11335" y="55150"/>
                  </a:moveTo>
                  <a:lnTo>
                    <a:pt x="29146" y="55150"/>
                  </a:lnTo>
                  <a:cubicBezTo>
                    <a:pt x="35338" y="55150"/>
                    <a:pt x="40481" y="50102"/>
                    <a:pt x="40481" y="43815"/>
                  </a:cubicBezTo>
                  <a:lnTo>
                    <a:pt x="40481" y="11335"/>
                  </a:lnTo>
                  <a:cubicBezTo>
                    <a:pt x="40481" y="5144"/>
                    <a:pt x="35433" y="0"/>
                    <a:pt x="29146" y="0"/>
                  </a:cubicBezTo>
                  <a:lnTo>
                    <a:pt x="11335" y="0"/>
                  </a:lnTo>
                  <a:cubicBezTo>
                    <a:pt x="5144" y="0"/>
                    <a:pt x="0" y="5048"/>
                    <a:pt x="0" y="11335"/>
                  </a:cubicBezTo>
                  <a:lnTo>
                    <a:pt x="0" y="43815"/>
                  </a:lnTo>
                  <a:cubicBezTo>
                    <a:pt x="0" y="50006"/>
                    <a:pt x="5049" y="55150"/>
                    <a:pt x="11335" y="55150"/>
                  </a:cubicBezTo>
                  <a:lnTo>
                    <a:pt x="11335" y="55150"/>
                  </a:lnTo>
                  <a:close/>
                  <a:moveTo>
                    <a:pt x="29146" y="45911"/>
                  </a:moveTo>
                  <a:lnTo>
                    <a:pt x="11335" y="45911"/>
                  </a:lnTo>
                  <a:cubicBezTo>
                    <a:pt x="10192" y="45911"/>
                    <a:pt x="9240" y="44958"/>
                    <a:pt x="9240" y="43815"/>
                  </a:cubicBezTo>
                  <a:lnTo>
                    <a:pt x="9240" y="26765"/>
                  </a:lnTo>
                  <a:lnTo>
                    <a:pt x="31242" y="26765"/>
                  </a:lnTo>
                  <a:lnTo>
                    <a:pt x="31242" y="43815"/>
                  </a:lnTo>
                  <a:cubicBezTo>
                    <a:pt x="31242" y="44958"/>
                    <a:pt x="30289" y="45911"/>
                    <a:pt x="29146" y="45911"/>
                  </a:cubicBezTo>
                  <a:lnTo>
                    <a:pt x="29146" y="45911"/>
                  </a:lnTo>
                  <a:close/>
                  <a:moveTo>
                    <a:pt x="11335" y="9335"/>
                  </a:moveTo>
                  <a:lnTo>
                    <a:pt x="29146" y="9335"/>
                  </a:lnTo>
                  <a:cubicBezTo>
                    <a:pt x="30289" y="9335"/>
                    <a:pt x="31242" y="10287"/>
                    <a:pt x="31242" y="11430"/>
                  </a:cubicBezTo>
                  <a:lnTo>
                    <a:pt x="31242" y="17621"/>
                  </a:lnTo>
                  <a:lnTo>
                    <a:pt x="9240" y="17621"/>
                  </a:lnTo>
                  <a:lnTo>
                    <a:pt x="9240" y="11430"/>
                  </a:lnTo>
                  <a:cubicBezTo>
                    <a:pt x="9240" y="10287"/>
                    <a:pt x="10192" y="9335"/>
                    <a:pt x="11335" y="9335"/>
                  </a:cubicBezTo>
                  <a:lnTo>
                    <a:pt x="11335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29"/>
            <p:cNvSpPr/>
            <p:nvPr/>
          </p:nvSpPr>
          <p:spPr>
            <a:xfrm>
              <a:off x="7433449" y="2181581"/>
              <a:ext cx="43618" cy="59423"/>
            </a:xfrm>
            <a:custGeom>
              <a:rect b="b" l="l" r="r" t="t"/>
              <a:pathLst>
                <a:path extrusionOk="0" h="55149" w="40481">
                  <a:moveTo>
                    <a:pt x="11335" y="55150"/>
                  </a:moveTo>
                  <a:lnTo>
                    <a:pt x="29146" y="55150"/>
                  </a:lnTo>
                  <a:cubicBezTo>
                    <a:pt x="35338" y="55150"/>
                    <a:pt x="40481" y="50102"/>
                    <a:pt x="40481" y="43815"/>
                  </a:cubicBezTo>
                  <a:lnTo>
                    <a:pt x="40481" y="11335"/>
                  </a:lnTo>
                  <a:cubicBezTo>
                    <a:pt x="40481" y="5144"/>
                    <a:pt x="35433" y="0"/>
                    <a:pt x="29146" y="0"/>
                  </a:cubicBezTo>
                  <a:lnTo>
                    <a:pt x="11335" y="0"/>
                  </a:lnTo>
                  <a:cubicBezTo>
                    <a:pt x="5143" y="0"/>
                    <a:pt x="0" y="5048"/>
                    <a:pt x="0" y="11335"/>
                  </a:cubicBezTo>
                  <a:lnTo>
                    <a:pt x="0" y="43815"/>
                  </a:lnTo>
                  <a:cubicBezTo>
                    <a:pt x="0" y="50006"/>
                    <a:pt x="5049" y="55150"/>
                    <a:pt x="11335" y="55150"/>
                  </a:cubicBezTo>
                  <a:lnTo>
                    <a:pt x="11335" y="55150"/>
                  </a:lnTo>
                  <a:close/>
                  <a:moveTo>
                    <a:pt x="29146" y="45911"/>
                  </a:moveTo>
                  <a:lnTo>
                    <a:pt x="11335" y="45911"/>
                  </a:lnTo>
                  <a:cubicBezTo>
                    <a:pt x="10192" y="45911"/>
                    <a:pt x="9240" y="44958"/>
                    <a:pt x="9240" y="43815"/>
                  </a:cubicBezTo>
                  <a:lnTo>
                    <a:pt x="9240" y="26765"/>
                  </a:lnTo>
                  <a:lnTo>
                    <a:pt x="31242" y="26765"/>
                  </a:lnTo>
                  <a:lnTo>
                    <a:pt x="31242" y="43815"/>
                  </a:lnTo>
                  <a:cubicBezTo>
                    <a:pt x="31242" y="44958"/>
                    <a:pt x="30289" y="45911"/>
                    <a:pt x="29146" y="45911"/>
                  </a:cubicBezTo>
                  <a:lnTo>
                    <a:pt x="29146" y="45911"/>
                  </a:lnTo>
                  <a:close/>
                  <a:moveTo>
                    <a:pt x="11335" y="9335"/>
                  </a:moveTo>
                  <a:lnTo>
                    <a:pt x="29146" y="9335"/>
                  </a:lnTo>
                  <a:cubicBezTo>
                    <a:pt x="30289" y="9335"/>
                    <a:pt x="31242" y="10287"/>
                    <a:pt x="31242" y="11430"/>
                  </a:cubicBezTo>
                  <a:lnTo>
                    <a:pt x="31242" y="17621"/>
                  </a:lnTo>
                  <a:lnTo>
                    <a:pt x="9240" y="17621"/>
                  </a:lnTo>
                  <a:lnTo>
                    <a:pt x="9240" y="11430"/>
                  </a:lnTo>
                  <a:cubicBezTo>
                    <a:pt x="9240" y="10287"/>
                    <a:pt x="10192" y="9335"/>
                    <a:pt x="11335" y="9335"/>
                  </a:cubicBezTo>
                  <a:lnTo>
                    <a:pt x="11335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9"/>
            <p:cNvSpPr/>
            <p:nvPr/>
          </p:nvSpPr>
          <p:spPr>
            <a:xfrm>
              <a:off x="7488798" y="2181581"/>
              <a:ext cx="43618" cy="59423"/>
            </a:xfrm>
            <a:custGeom>
              <a:rect b="b" l="l" r="r" t="t"/>
              <a:pathLst>
                <a:path extrusionOk="0" h="55149" w="40481">
                  <a:moveTo>
                    <a:pt x="11335" y="55150"/>
                  </a:moveTo>
                  <a:lnTo>
                    <a:pt x="29146" y="55150"/>
                  </a:lnTo>
                  <a:cubicBezTo>
                    <a:pt x="35337" y="55150"/>
                    <a:pt x="40481" y="50102"/>
                    <a:pt x="40481" y="43815"/>
                  </a:cubicBezTo>
                  <a:lnTo>
                    <a:pt x="40481" y="11335"/>
                  </a:lnTo>
                  <a:cubicBezTo>
                    <a:pt x="40481" y="5144"/>
                    <a:pt x="35433" y="0"/>
                    <a:pt x="29146" y="0"/>
                  </a:cubicBezTo>
                  <a:lnTo>
                    <a:pt x="11335" y="0"/>
                  </a:lnTo>
                  <a:cubicBezTo>
                    <a:pt x="5143" y="0"/>
                    <a:pt x="0" y="5048"/>
                    <a:pt x="0" y="11335"/>
                  </a:cubicBezTo>
                  <a:lnTo>
                    <a:pt x="0" y="43815"/>
                  </a:lnTo>
                  <a:cubicBezTo>
                    <a:pt x="0" y="50006"/>
                    <a:pt x="5048" y="55150"/>
                    <a:pt x="11335" y="55150"/>
                  </a:cubicBezTo>
                  <a:lnTo>
                    <a:pt x="11335" y="55150"/>
                  </a:lnTo>
                  <a:close/>
                  <a:moveTo>
                    <a:pt x="29146" y="45911"/>
                  </a:moveTo>
                  <a:lnTo>
                    <a:pt x="11335" y="45911"/>
                  </a:lnTo>
                  <a:cubicBezTo>
                    <a:pt x="10192" y="45911"/>
                    <a:pt x="9239" y="44958"/>
                    <a:pt x="9239" y="43815"/>
                  </a:cubicBezTo>
                  <a:lnTo>
                    <a:pt x="9239" y="26765"/>
                  </a:lnTo>
                  <a:lnTo>
                    <a:pt x="31242" y="26765"/>
                  </a:lnTo>
                  <a:lnTo>
                    <a:pt x="31242" y="43815"/>
                  </a:lnTo>
                  <a:cubicBezTo>
                    <a:pt x="31242" y="44958"/>
                    <a:pt x="30289" y="45911"/>
                    <a:pt x="29146" y="45911"/>
                  </a:cubicBezTo>
                  <a:lnTo>
                    <a:pt x="29146" y="45911"/>
                  </a:lnTo>
                  <a:close/>
                  <a:moveTo>
                    <a:pt x="11335" y="9335"/>
                  </a:moveTo>
                  <a:lnTo>
                    <a:pt x="29146" y="9335"/>
                  </a:lnTo>
                  <a:cubicBezTo>
                    <a:pt x="30289" y="9335"/>
                    <a:pt x="31242" y="10287"/>
                    <a:pt x="31242" y="11430"/>
                  </a:cubicBezTo>
                  <a:lnTo>
                    <a:pt x="31242" y="17621"/>
                  </a:lnTo>
                  <a:lnTo>
                    <a:pt x="9239" y="17621"/>
                  </a:lnTo>
                  <a:lnTo>
                    <a:pt x="9239" y="11430"/>
                  </a:lnTo>
                  <a:cubicBezTo>
                    <a:pt x="9239" y="10287"/>
                    <a:pt x="10192" y="9335"/>
                    <a:pt x="11335" y="9335"/>
                  </a:cubicBezTo>
                  <a:lnTo>
                    <a:pt x="11335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" name="Google Shape;1072;p29"/>
          <p:cNvGrpSpPr/>
          <p:nvPr/>
        </p:nvGrpSpPr>
        <p:grpSpPr>
          <a:xfrm>
            <a:off x="8084900" y="2023853"/>
            <a:ext cx="338685" cy="329037"/>
            <a:chOff x="8084900" y="2023853"/>
            <a:chExt cx="338685" cy="329037"/>
          </a:xfrm>
        </p:grpSpPr>
        <p:sp>
          <p:nvSpPr>
            <p:cNvPr id="1073" name="Google Shape;1073;p29"/>
            <p:cNvSpPr/>
            <p:nvPr/>
          </p:nvSpPr>
          <p:spPr>
            <a:xfrm>
              <a:off x="8084900" y="2023853"/>
              <a:ext cx="338685" cy="329037"/>
            </a:xfrm>
            <a:custGeom>
              <a:rect b="b" l="l" r="r" t="t"/>
              <a:pathLst>
                <a:path extrusionOk="0" h="305371" w="314325">
                  <a:moveTo>
                    <a:pt x="299275" y="87440"/>
                  </a:moveTo>
                  <a:lnTo>
                    <a:pt x="279368" y="87440"/>
                  </a:lnTo>
                  <a:lnTo>
                    <a:pt x="279368" y="22098"/>
                  </a:lnTo>
                  <a:cubicBezTo>
                    <a:pt x="279368" y="9906"/>
                    <a:pt x="269462" y="0"/>
                    <a:pt x="257270" y="0"/>
                  </a:cubicBezTo>
                  <a:lnTo>
                    <a:pt x="22098" y="0"/>
                  </a:lnTo>
                  <a:cubicBezTo>
                    <a:pt x="22098" y="0"/>
                    <a:pt x="22098" y="0"/>
                    <a:pt x="22098" y="0"/>
                  </a:cubicBezTo>
                  <a:cubicBezTo>
                    <a:pt x="9906" y="0"/>
                    <a:pt x="0" y="9906"/>
                    <a:pt x="0" y="22098"/>
                  </a:cubicBezTo>
                  <a:lnTo>
                    <a:pt x="0" y="65532"/>
                  </a:lnTo>
                  <a:cubicBezTo>
                    <a:pt x="0" y="68104"/>
                    <a:pt x="2095" y="70104"/>
                    <a:pt x="4572" y="70104"/>
                  </a:cubicBezTo>
                  <a:cubicBezTo>
                    <a:pt x="7048" y="70104"/>
                    <a:pt x="9144" y="68009"/>
                    <a:pt x="9144" y="65532"/>
                  </a:cubicBezTo>
                  <a:lnTo>
                    <a:pt x="9144" y="22098"/>
                  </a:lnTo>
                  <a:cubicBezTo>
                    <a:pt x="9144" y="14954"/>
                    <a:pt x="14954" y="9239"/>
                    <a:pt x="22003" y="9239"/>
                  </a:cubicBezTo>
                  <a:cubicBezTo>
                    <a:pt x="29051" y="9239"/>
                    <a:pt x="34861" y="15050"/>
                    <a:pt x="34861" y="22098"/>
                  </a:cubicBezTo>
                  <a:lnTo>
                    <a:pt x="34861" y="92107"/>
                  </a:lnTo>
                  <a:lnTo>
                    <a:pt x="34861" y="92107"/>
                  </a:lnTo>
                  <a:lnTo>
                    <a:pt x="34861" y="208693"/>
                  </a:lnTo>
                  <a:lnTo>
                    <a:pt x="14954" y="208693"/>
                  </a:lnTo>
                  <a:cubicBezTo>
                    <a:pt x="11716" y="208693"/>
                    <a:pt x="9144" y="206121"/>
                    <a:pt x="9144" y="202883"/>
                  </a:cubicBezTo>
                  <a:lnTo>
                    <a:pt x="9144" y="87154"/>
                  </a:lnTo>
                  <a:cubicBezTo>
                    <a:pt x="9144" y="84582"/>
                    <a:pt x="7048" y="82582"/>
                    <a:pt x="4572" y="82582"/>
                  </a:cubicBezTo>
                  <a:cubicBezTo>
                    <a:pt x="2095" y="82582"/>
                    <a:pt x="0" y="84677"/>
                    <a:pt x="0" y="87154"/>
                  </a:cubicBezTo>
                  <a:lnTo>
                    <a:pt x="0" y="202883"/>
                  </a:lnTo>
                  <a:cubicBezTo>
                    <a:pt x="0" y="211169"/>
                    <a:pt x="6763" y="217932"/>
                    <a:pt x="15050" y="217932"/>
                  </a:cubicBezTo>
                  <a:lnTo>
                    <a:pt x="34957" y="217932"/>
                  </a:lnTo>
                  <a:lnTo>
                    <a:pt x="34957" y="283274"/>
                  </a:lnTo>
                  <a:cubicBezTo>
                    <a:pt x="34957" y="295466"/>
                    <a:pt x="44863" y="305371"/>
                    <a:pt x="57055" y="305371"/>
                  </a:cubicBezTo>
                  <a:cubicBezTo>
                    <a:pt x="57055" y="305371"/>
                    <a:pt x="57055" y="305371"/>
                    <a:pt x="57150" y="305371"/>
                  </a:cubicBezTo>
                  <a:lnTo>
                    <a:pt x="135160" y="305371"/>
                  </a:lnTo>
                  <a:cubicBezTo>
                    <a:pt x="137732" y="305371"/>
                    <a:pt x="139732" y="303276"/>
                    <a:pt x="139732" y="300800"/>
                  </a:cubicBezTo>
                  <a:cubicBezTo>
                    <a:pt x="139732" y="298323"/>
                    <a:pt x="137636" y="296228"/>
                    <a:pt x="135160" y="296228"/>
                  </a:cubicBezTo>
                  <a:lnTo>
                    <a:pt x="74962" y="296228"/>
                  </a:lnTo>
                  <a:cubicBezTo>
                    <a:pt x="77534" y="292608"/>
                    <a:pt x="79153" y="288131"/>
                    <a:pt x="79153" y="283369"/>
                  </a:cubicBezTo>
                  <a:lnTo>
                    <a:pt x="79153" y="171069"/>
                  </a:lnTo>
                  <a:lnTo>
                    <a:pt x="305086" y="171069"/>
                  </a:lnTo>
                  <a:lnTo>
                    <a:pt x="305086" y="283369"/>
                  </a:lnTo>
                  <a:cubicBezTo>
                    <a:pt x="305086" y="290513"/>
                    <a:pt x="299275" y="296228"/>
                    <a:pt x="292227" y="296228"/>
                  </a:cubicBezTo>
                  <a:lnTo>
                    <a:pt x="156400" y="296228"/>
                  </a:lnTo>
                  <a:cubicBezTo>
                    <a:pt x="153829" y="296228"/>
                    <a:pt x="151829" y="298323"/>
                    <a:pt x="151829" y="300800"/>
                  </a:cubicBezTo>
                  <a:cubicBezTo>
                    <a:pt x="151829" y="303276"/>
                    <a:pt x="153924" y="305371"/>
                    <a:pt x="156400" y="305371"/>
                  </a:cubicBezTo>
                  <a:lnTo>
                    <a:pt x="292227" y="305371"/>
                  </a:lnTo>
                  <a:cubicBezTo>
                    <a:pt x="304419" y="305371"/>
                    <a:pt x="314325" y="295466"/>
                    <a:pt x="314325" y="283274"/>
                  </a:cubicBezTo>
                  <a:lnTo>
                    <a:pt x="314325" y="102584"/>
                  </a:lnTo>
                  <a:cubicBezTo>
                    <a:pt x="314325" y="94298"/>
                    <a:pt x="307562" y="87535"/>
                    <a:pt x="299275" y="87535"/>
                  </a:cubicBezTo>
                  <a:lnTo>
                    <a:pt x="299275" y="87535"/>
                  </a:lnTo>
                  <a:close/>
                  <a:moveTo>
                    <a:pt x="79153" y="161639"/>
                  </a:moveTo>
                  <a:lnTo>
                    <a:pt x="79153" y="102489"/>
                  </a:lnTo>
                  <a:cubicBezTo>
                    <a:pt x="79153" y="99251"/>
                    <a:pt x="81725" y="96679"/>
                    <a:pt x="84963" y="96679"/>
                  </a:cubicBezTo>
                  <a:lnTo>
                    <a:pt x="232696" y="96679"/>
                  </a:lnTo>
                  <a:cubicBezTo>
                    <a:pt x="235268" y="96679"/>
                    <a:pt x="237268" y="94583"/>
                    <a:pt x="237268" y="92107"/>
                  </a:cubicBezTo>
                  <a:cubicBezTo>
                    <a:pt x="237268" y="89630"/>
                    <a:pt x="235172" y="87535"/>
                    <a:pt x="232696" y="87535"/>
                  </a:cubicBezTo>
                  <a:lnTo>
                    <a:pt x="84963" y="87535"/>
                  </a:lnTo>
                  <a:cubicBezTo>
                    <a:pt x="76676" y="87535"/>
                    <a:pt x="69914" y="94298"/>
                    <a:pt x="69914" y="102584"/>
                  </a:cubicBezTo>
                  <a:lnTo>
                    <a:pt x="69914" y="283274"/>
                  </a:lnTo>
                  <a:cubicBezTo>
                    <a:pt x="69914" y="290417"/>
                    <a:pt x="64103" y="296133"/>
                    <a:pt x="57055" y="296133"/>
                  </a:cubicBezTo>
                  <a:cubicBezTo>
                    <a:pt x="50006" y="296133"/>
                    <a:pt x="44196" y="290322"/>
                    <a:pt x="44196" y="283274"/>
                  </a:cubicBezTo>
                  <a:lnTo>
                    <a:pt x="44196" y="22193"/>
                  </a:lnTo>
                  <a:cubicBezTo>
                    <a:pt x="44196" y="17431"/>
                    <a:pt x="42672" y="12954"/>
                    <a:pt x="40005" y="9335"/>
                  </a:cubicBezTo>
                  <a:lnTo>
                    <a:pt x="257270" y="9335"/>
                  </a:lnTo>
                  <a:cubicBezTo>
                    <a:pt x="264414" y="9335"/>
                    <a:pt x="270129" y="15145"/>
                    <a:pt x="270129" y="22193"/>
                  </a:cubicBezTo>
                  <a:lnTo>
                    <a:pt x="270129" y="87535"/>
                  </a:lnTo>
                  <a:lnTo>
                    <a:pt x="254127" y="87535"/>
                  </a:lnTo>
                  <a:cubicBezTo>
                    <a:pt x="251555" y="87535"/>
                    <a:pt x="249555" y="89630"/>
                    <a:pt x="249555" y="92107"/>
                  </a:cubicBezTo>
                  <a:cubicBezTo>
                    <a:pt x="249555" y="94583"/>
                    <a:pt x="251650" y="96679"/>
                    <a:pt x="254127" y="96679"/>
                  </a:cubicBezTo>
                  <a:lnTo>
                    <a:pt x="299275" y="96679"/>
                  </a:lnTo>
                  <a:cubicBezTo>
                    <a:pt x="302514" y="96679"/>
                    <a:pt x="305086" y="99251"/>
                    <a:pt x="305086" y="102489"/>
                  </a:cubicBezTo>
                  <a:lnTo>
                    <a:pt x="305086" y="161639"/>
                  </a:lnTo>
                  <a:lnTo>
                    <a:pt x="79153" y="1616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29"/>
            <p:cNvSpPr/>
            <p:nvPr/>
          </p:nvSpPr>
          <p:spPr>
            <a:xfrm>
              <a:off x="8208947" y="2138041"/>
              <a:ext cx="37973" cy="50083"/>
            </a:xfrm>
            <a:custGeom>
              <a:rect b="b" l="l" r="r" t="t"/>
              <a:pathLst>
                <a:path extrusionOk="0" h="46481" w="35242">
                  <a:moveTo>
                    <a:pt x="30385" y="0"/>
                  </a:moveTo>
                  <a:lnTo>
                    <a:pt x="30385" y="0"/>
                  </a:lnTo>
                  <a:cubicBezTo>
                    <a:pt x="27813" y="0"/>
                    <a:pt x="25812" y="2096"/>
                    <a:pt x="25812" y="4667"/>
                  </a:cubicBezTo>
                  <a:lnTo>
                    <a:pt x="26003" y="27622"/>
                  </a:lnTo>
                  <a:lnTo>
                    <a:pt x="8382" y="2096"/>
                  </a:lnTo>
                  <a:cubicBezTo>
                    <a:pt x="7239" y="476"/>
                    <a:pt x="5143" y="-286"/>
                    <a:pt x="3238" y="286"/>
                  </a:cubicBezTo>
                  <a:cubicBezTo>
                    <a:pt x="1333" y="857"/>
                    <a:pt x="0" y="2667"/>
                    <a:pt x="0" y="4667"/>
                  </a:cubicBezTo>
                  <a:lnTo>
                    <a:pt x="0" y="41910"/>
                  </a:lnTo>
                  <a:cubicBezTo>
                    <a:pt x="0" y="44482"/>
                    <a:pt x="2095" y="46482"/>
                    <a:pt x="4572" y="46482"/>
                  </a:cubicBezTo>
                  <a:cubicBezTo>
                    <a:pt x="7048" y="46482"/>
                    <a:pt x="9144" y="44386"/>
                    <a:pt x="9144" y="41910"/>
                  </a:cubicBezTo>
                  <a:lnTo>
                    <a:pt x="9144" y="19431"/>
                  </a:lnTo>
                  <a:lnTo>
                    <a:pt x="25908" y="43720"/>
                  </a:lnTo>
                  <a:cubicBezTo>
                    <a:pt x="27241" y="45720"/>
                    <a:pt x="29527" y="46482"/>
                    <a:pt x="31623" y="45815"/>
                  </a:cubicBezTo>
                  <a:cubicBezTo>
                    <a:pt x="33814" y="45148"/>
                    <a:pt x="35243" y="43053"/>
                    <a:pt x="35243" y="40576"/>
                  </a:cubicBezTo>
                  <a:lnTo>
                    <a:pt x="34861" y="4572"/>
                  </a:lnTo>
                  <a:cubicBezTo>
                    <a:pt x="34861" y="2000"/>
                    <a:pt x="32766" y="0"/>
                    <a:pt x="30289" y="0"/>
                  </a:cubicBezTo>
                  <a:lnTo>
                    <a:pt x="302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29"/>
            <p:cNvSpPr/>
            <p:nvPr/>
          </p:nvSpPr>
          <p:spPr>
            <a:xfrm>
              <a:off x="8255464" y="2138452"/>
              <a:ext cx="26582" cy="49673"/>
            </a:xfrm>
            <a:custGeom>
              <a:rect b="b" l="l" r="r" t="t"/>
              <a:pathLst>
                <a:path extrusionOk="0" h="46100" w="24670">
                  <a:moveTo>
                    <a:pt x="20098" y="9144"/>
                  </a:moveTo>
                  <a:cubicBezTo>
                    <a:pt x="22670" y="9144"/>
                    <a:pt x="24670" y="7049"/>
                    <a:pt x="24670" y="4572"/>
                  </a:cubicBezTo>
                  <a:cubicBezTo>
                    <a:pt x="24670" y="2096"/>
                    <a:pt x="22574" y="0"/>
                    <a:pt x="20098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1529"/>
                  </a:lnTo>
                  <a:cubicBezTo>
                    <a:pt x="0" y="44101"/>
                    <a:pt x="2096" y="46101"/>
                    <a:pt x="4572" y="46101"/>
                  </a:cubicBezTo>
                  <a:lnTo>
                    <a:pt x="20098" y="46101"/>
                  </a:lnTo>
                  <a:cubicBezTo>
                    <a:pt x="22670" y="46101"/>
                    <a:pt x="24670" y="44005"/>
                    <a:pt x="24670" y="41529"/>
                  </a:cubicBezTo>
                  <a:cubicBezTo>
                    <a:pt x="24670" y="39053"/>
                    <a:pt x="22574" y="36957"/>
                    <a:pt x="20098" y="36957"/>
                  </a:cubicBezTo>
                  <a:lnTo>
                    <a:pt x="9144" y="36957"/>
                  </a:lnTo>
                  <a:lnTo>
                    <a:pt x="9144" y="27718"/>
                  </a:lnTo>
                  <a:lnTo>
                    <a:pt x="18955" y="27718"/>
                  </a:lnTo>
                  <a:cubicBezTo>
                    <a:pt x="21527" y="27718"/>
                    <a:pt x="23527" y="25622"/>
                    <a:pt x="23527" y="23146"/>
                  </a:cubicBezTo>
                  <a:cubicBezTo>
                    <a:pt x="23527" y="20669"/>
                    <a:pt x="21431" y="18574"/>
                    <a:pt x="18955" y="18574"/>
                  </a:cubicBezTo>
                  <a:lnTo>
                    <a:pt x="9144" y="18574"/>
                  </a:lnTo>
                  <a:lnTo>
                    <a:pt x="9144" y="9335"/>
                  </a:lnTo>
                  <a:lnTo>
                    <a:pt x="20098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29"/>
            <p:cNvSpPr/>
            <p:nvPr/>
          </p:nvSpPr>
          <p:spPr>
            <a:xfrm>
              <a:off x="8286489" y="2137848"/>
              <a:ext cx="53444" cy="50174"/>
            </a:xfrm>
            <a:custGeom>
              <a:rect b="b" l="l" r="r" t="t"/>
              <a:pathLst>
                <a:path extrusionOk="0" h="46565" w="49600">
                  <a:moveTo>
                    <a:pt x="45994" y="274"/>
                  </a:moveTo>
                  <a:cubicBezTo>
                    <a:pt x="43517" y="-203"/>
                    <a:pt x="41040" y="1416"/>
                    <a:pt x="40564" y="3893"/>
                  </a:cubicBezTo>
                  <a:lnTo>
                    <a:pt x="36183" y="25800"/>
                  </a:lnTo>
                  <a:lnTo>
                    <a:pt x="29230" y="3322"/>
                  </a:lnTo>
                  <a:cubicBezTo>
                    <a:pt x="28563" y="1131"/>
                    <a:pt x="26372" y="-203"/>
                    <a:pt x="24181" y="83"/>
                  </a:cubicBezTo>
                  <a:cubicBezTo>
                    <a:pt x="22276" y="369"/>
                    <a:pt x="20752" y="1893"/>
                    <a:pt x="20371" y="3703"/>
                  </a:cubicBezTo>
                  <a:lnTo>
                    <a:pt x="13513" y="25705"/>
                  </a:lnTo>
                  <a:lnTo>
                    <a:pt x="9132" y="3703"/>
                  </a:lnTo>
                  <a:cubicBezTo>
                    <a:pt x="8655" y="1226"/>
                    <a:pt x="6179" y="-393"/>
                    <a:pt x="3703" y="83"/>
                  </a:cubicBezTo>
                  <a:cubicBezTo>
                    <a:pt x="1226" y="559"/>
                    <a:pt x="-393" y="3036"/>
                    <a:pt x="83" y="5512"/>
                  </a:cubicBezTo>
                  <a:lnTo>
                    <a:pt x="7322" y="42279"/>
                  </a:lnTo>
                  <a:cubicBezTo>
                    <a:pt x="7322" y="42279"/>
                    <a:pt x="7417" y="42755"/>
                    <a:pt x="7512" y="42946"/>
                  </a:cubicBezTo>
                  <a:cubicBezTo>
                    <a:pt x="8274" y="45137"/>
                    <a:pt x="10370" y="46565"/>
                    <a:pt x="12656" y="46565"/>
                  </a:cubicBezTo>
                  <a:cubicBezTo>
                    <a:pt x="14942" y="46565"/>
                    <a:pt x="17037" y="45041"/>
                    <a:pt x="17799" y="42850"/>
                  </a:cubicBezTo>
                  <a:cubicBezTo>
                    <a:pt x="17799" y="42850"/>
                    <a:pt x="17799" y="42850"/>
                    <a:pt x="17799" y="42755"/>
                  </a:cubicBezTo>
                  <a:lnTo>
                    <a:pt x="24752" y="20276"/>
                  </a:lnTo>
                  <a:lnTo>
                    <a:pt x="31706" y="42755"/>
                  </a:lnTo>
                  <a:cubicBezTo>
                    <a:pt x="31706" y="42755"/>
                    <a:pt x="31706" y="42850"/>
                    <a:pt x="31706" y="42946"/>
                  </a:cubicBezTo>
                  <a:cubicBezTo>
                    <a:pt x="32468" y="45137"/>
                    <a:pt x="34564" y="46565"/>
                    <a:pt x="36849" y="46565"/>
                  </a:cubicBezTo>
                  <a:lnTo>
                    <a:pt x="36849" y="46565"/>
                  </a:lnTo>
                  <a:cubicBezTo>
                    <a:pt x="39135" y="46565"/>
                    <a:pt x="41231" y="45041"/>
                    <a:pt x="41993" y="42850"/>
                  </a:cubicBezTo>
                  <a:cubicBezTo>
                    <a:pt x="41993" y="42660"/>
                    <a:pt x="42088" y="42469"/>
                    <a:pt x="42183" y="42279"/>
                  </a:cubicBezTo>
                  <a:lnTo>
                    <a:pt x="49518" y="5608"/>
                  </a:lnTo>
                  <a:cubicBezTo>
                    <a:pt x="49994" y="3131"/>
                    <a:pt x="48375" y="655"/>
                    <a:pt x="45898" y="178"/>
                  </a:cubicBezTo>
                  <a:lnTo>
                    <a:pt x="45898" y="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29"/>
            <p:cNvSpPr/>
            <p:nvPr/>
          </p:nvSpPr>
          <p:spPr>
            <a:xfrm>
              <a:off x="8342359" y="2138023"/>
              <a:ext cx="36006" cy="50000"/>
            </a:xfrm>
            <a:custGeom>
              <a:rect b="b" l="l" r="r" t="t"/>
              <a:pathLst>
                <a:path extrusionOk="0" h="46404" w="33416">
                  <a:moveTo>
                    <a:pt x="22459" y="19162"/>
                  </a:moveTo>
                  <a:cubicBezTo>
                    <a:pt x="21220" y="18686"/>
                    <a:pt x="19982" y="18305"/>
                    <a:pt x="18935" y="17924"/>
                  </a:cubicBezTo>
                  <a:cubicBezTo>
                    <a:pt x="15124" y="16591"/>
                    <a:pt x="13029" y="15829"/>
                    <a:pt x="11600" y="14400"/>
                  </a:cubicBezTo>
                  <a:cubicBezTo>
                    <a:pt x="10933" y="13733"/>
                    <a:pt x="11124" y="12781"/>
                    <a:pt x="11219" y="12400"/>
                  </a:cubicBezTo>
                  <a:cubicBezTo>
                    <a:pt x="11600" y="11066"/>
                    <a:pt x="12743" y="10018"/>
                    <a:pt x="14267" y="9542"/>
                  </a:cubicBezTo>
                  <a:cubicBezTo>
                    <a:pt x="19506" y="7923"/>
                    <a:pt x="24459" y="11828"/>
                    <a:pt x="24555" y="11924"/>
                  </a:cubicBezTo>
                  <a:cubicBezTo>
                    <a:pt x="26459" y="13543"/>
                    <a:pt x="29412" y="13257"/>
                    <a:pt x="31031" y="11352"/>
                  </a:cubicBezTo>
                  <a:cubicBezTo>
                    <a:pt x="32651" y="9447"/>
                    <a:pt x="32460" y="6494"/>
                    <a:pt x="30460" y="4875"/>
                  </a:cubicBezTo>
                  <a:cubicBezTo>
                    <a:pt x="30079" y="4589"/>
                    <a:pt x="21697" y="-2269"/>
                    <a:pt x="11600" y="779"/>
                  </a:cubicBezTo>
                  <a:cubicBezTo>
                    <a:pt x="6933" y="2208"/>
                    <a:pt x="3409" y="5732"/>
                    <a:pt x="2266" y="10114"/>
                  </a:cubicBezTo>
                  <a:cubicBezTo>
                    <a:pt x="1218" y="14019"/>
                    <a:pt x="2266" y="18019"/>
                    <a:pt x="4933" y="20782"/>
                  </a:cubicBezTo>
                  <a:cubicBezTo>
                    <a:pt x="7981" y="23925"/>
                    <a:pt x="11600" y="25163"/>
                    <a:pt x="15886" y="26592"/>
                  </a:cubicBezTo>
                  <a:cubicBezTo>
                    <a:pt x="16934" y="26973"/>
                    <a:pt x="17982" y="27354"/>
                    <a:pt x="19221" y="27735"/>
                  </a:cubicBezTo>
                  <a:cubicBezTo>
                    <a:pt x="20840" y="28307"/>
                    <a:pt x="24649" y="30021"/>
                    <a:pt x="24173" y="32878"/>
                  </a:cubicBezTo>
                  <a:cubicBezTo>
                    <a:pt x="23792" y="34974"/>
                    <a:pt x="21220" y="37165"/>
                    <a:pt x="17601" y="37165"/>
                  </a:cubicBezTo>
                  <a:cubicBezTo>
                    <a:pt x="13981" y="37165"/>
                    <a:pt x="10267" y="35641"/>
                    <a:pt x="7981" y="33164"/>
                  </a:cubicBezTo>
                  <a:cubicBezTo>
                    <a:pt x="6266" y="31259"/>
                    <a:pt x="3313" y="31164"/>
                    <a:pt x="1504" y="32878"/>
                  </a:cubicBezTo>
                  <a:cubicBezTo>
                    <a:pt x="-401" y="34593"/>
                    <a:pt x="-496" y="37451"/>
                    <a:pt x="1218" y="39355"/>
                  </a:cubicBezTo>
                  <a:cubicBezTo>
                    <a:pt x="5218" y="43737"/>
                    <a:pt x="11315" y="46404"/>
                    <a:pt x="17601" y="46404"/>
                  </a:cubicBezTo>
                  <a:cubicBezTo>
                    <a:pt x="25411" y="46404"/>
                    <a:pt x="31984" y="41451"/>
                    <a:pt x="33222" y="34498"/>
                  </a:cubicBezTo>
                  <a:cubicBezTo>
                    <a:pt x="34174" y="29354"/>
                    <a:pt x="31793" y="22592"/>
                    <a:pt x="22459" y="19067"/>
                  </a:cubicBezTo>
                  <a:lnTo>
                    <a:pt x="22459" y="190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29"/>
            <p:cNvSpPr/>
            <p:nvPr/>
          </p:nvSpPr>
          <p:spPr>
            <a:xfrm>
              <a:off x="8177113" y="2158065"/>
              <a:ext cx="23297" cy="9852"/>
            </a:xfrm>
            <a:custGeom>
              <a:rect b="b" l="l" r="r" t="t"/>
              <a:pathLst>
                <a:path extrusionOk="0" h="9143" w="21621">
                  <a:moveTo>
                    <a:pt x="1705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17050" y="9144"/>
                  </a:lnTo>
                  <a:cubicBezTo>
                    <a:pt x="19621" y="9144"/>
                    <a:pt x="21622" y="7048"/>
                    <a:pt x="21622" y="4572"/>
                  </a:cubicBezTo>
                  <a:cubicBezTo>
                    <a:pt x="21622" y="2096"/>
                    <a:pt x="19527" y="0"/>
                    <a:pt x="17050" y="0"/>
                  </a:cubicBezTo>
                  <a:lnTo>
                    <a:pt x="170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29"/>
            <p:cNvSpPr/>
            <p:nvPr/>
          </p:nvSpPr>
          <p:spPr>
            <a:xfrm>
              <a:off x="8383618" y="2158065"/>
              <a:ext cx="23297" cy="9852"/>
            </a:xfrm>
            <a:custGeom>
              <a:rect b="b" l="l" r="r" t="t"/>
              <a:pathLst>
                <a:path extrusionOk="0" h="9143" w="21621">
                  <a:moveTo>
                    <a:pt x="1705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17050" y="9144"/>
                  </a:lnTo>
                  <a:cubicBezTo>
                    <a:pt x="19621" y="9144"/>
                    <a:pt x="21621" y="7048"/>
                    <a:pt x="21621" y="4572"/>
                  </a:cubicBezTo>
                  <a:cubicBezTo>
                    <a:pt x="21621" y="2096"/>
                    <a:pt x="19526" y="0"/>
                    <a:pt x="17050" y="0"/>
                  </a:cubicBezTo>
                  <a:lnTo>
                    <a:pt x="170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29"/>
            <p:cNvSpPr/>
            <p:nvPr/>
          </p:nvSpPr>
          <p:spPr>
            <a:xfrm>
              <a:off x="8180501" y="2222656"/>
              <a:ext cx="35921" cy="52650"/>
            </a:xfrm>
            <a:custGeom>
              <a:rect b="b" l="l" r="r" t="t"/>
              <a:pathLst>
                <a:path extrusionOk="0" h="48863" w="33337">
                  <a:moveTo>
                    <a:pt x="16097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4291"/>
                  </a:lnTo>
                  <a:cubicBezTo>
                    <a:pt x="0" y="45529"/>
                    <a:pt x="476" y="46672"/>
                    <a:pt x="1334" y="47530"/>
                  </a:cubicBezTo>
                  <a:cubicBezTo>
                    <a:pt x="2191" y="48387"/>
                    <a:pt x="3334" y="48863"/>
                    <a:pt x="4572" y="48863"/>
                  </a:cubicBezTo>
                  <a:lnTo>
                    <a:pt x="4572" y="48863"/>
                  </a:lnTo>
                  <a:cubicBezTo>
                    <a:pt x="4572" y="48863"/>
                    <a:pt x="15145" y="48863"/>
                    <a:pt x="18098" y="48863"/>
                  </a:cubicBezTo>
                  <a:cubicBezTo>
                    <a:pt x="26480" y="48863"/>
                    <a:pt x="33338" y="42005"/>
                    <a:pt x="33338" y="33623"/>
                  </a:cubicBezTo>
                  <a:cubicBezTo>
                    <a:pt x="33338" y="28670"/>
                    <a:pt x="30956" y="24289"/>
                    <a:pt x="27432" y="21527"/>
                  </a:cubicBezTo>
                  <a:cubicBezTo>
                    <a:pt x="28956" y="19336"/>
                    <a:pt x="29813" y="16669"/>
                    <a:pt x="29813" y="13811"/>
                  </a:cubicBezTo>
                  <a:cubicBezTo>
                    <a:pt x="29813" y="6191"/>
                    <a:pt x="23622" y="95"/>
                    <a:pt x="16097" y="95"/>
                  </a:cubicBezTo>
                  <a:lnTo>
                    <a:pt x="16097" y="95"/>
                  </a:lnTo>
                  <a:close/>
                  <a:moveTo>
                    <a:pt x="16097" y="9144"/>
                  </a:moveTo>
                  <a:cubicBezTo>
                    <a:pt x="18574" y="9144"/>
                    <a:pt x="20669" y="11144"/>
                    <a:pt x="20669" y="13716"/>
                  </a:cubicBezTo>
                  <a:cubicBezTo>
                    <a:pt x="20669" y="16288"/>
                    <a:pt x="18669" y="18288"/>
                    <a:pt x="16097" y="18288"/>
                  </a:cubicBezTo>
                  <a:cubicBezTo>
                    <a:pt x="15240" y="18288"/>
                    <a:pt x="13621" y="18288"/>
                    <a:pt x="11906" y="18288"/>
                  </a:cubicBezTo>
                  <a:lnTo>
                    <a:pt x="9144" y="18288"/>
                  </a:lnTo>
                  <a:lnTo>
                    <a:pt x="9144" y="9239"/>
                  </a:lnTo>
                  <a:lnTo>
                    <a:pt x="16097" y="9239"/>
                  </a:lnTo>
                  <a:close/>
                  <a:moveTo>
                    <a:pt x="18098" y="39624"/>
                  </a:moveTo>
                  <a:cubicBezTo>
                    <a:pt x="16478" y="39624"/>
                    <a:pt x="12382" y="39624"/>
                    <a:pt x="9144" y="39624"/>
                  </a:cubicBezTo>
                  <a:lnTo>
                    <a:pt x="9144" y="27432"/>
                  </a:lnTo>
                  <a:cubicBezTo>
                    <a:pt x="10001" y="27432"/>
                    <a:pt x="10954" y="27432"/>
                    <a:pt x="11906" y="27432"/>
                  </a:cubicBezTo>
                  <a:lnTo>
                    <a:pt x="18098" y="27432"/>
                  </a:lnTo>
                  <a:cubicBezTo>
                    <a:pt x="21431" y="27432"/>
                    <a:pt x="24193" y="30194"/>
                    <a:pt x="24193" y="33528"/>
                  </a:cubicBezTo>
                  <a:cubicBezTo>
                    <a:pt x="24193" y="36862"/>
                    <a:pt x="21431" y="39624"/>
                    <a:pt x="18098" y="39624"/>
                  </a:cubicBezTo>
                  <a:lnTo>
                    <a:pt x="18098" y="396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29"/>
            <p:cNvSpPr/>
            <p:nvPr/>
          </p:nvSpPr>
          <p:spPr>
            <a:xfrm>
              <a:off x="8223015" y="2222656"/>
              <a:ext cx="59013" cy="9852"/>
            </a:xfrm>
            <a:custGeom>
              <a:rect b="b" l="l" r="r" t="t"/>
              <a:pathLst>
                <a:path extrusionOk="0" h="9143" w="54768">
                  <a:moveTo>
                    <a:pt x="4572" y="9144"/>
                  </a:moveTo>
                  <a:lnTo>
                    <a:pt x="50196" y="9144"/>
                  </a:lnTo>
                  <a:cubicBezTo>
                    <a:pt x="52768" y="9144"/>
                    <a:pt x="54769" y="7048"/>
                    <a:pt x="54769" y="4572"/>
                  </a:cubicBezTo>
                  <a:cubicBezTo>
                    <a:pt x="54769" y="2096"/>
                    <a:pt x="52673" y="0"/>
                    <a:pt x="50196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29"/>
            <p:cNvSpPr/>
            <p:nvPr/>
          </p:nvSpPr>
          <p:spPr>
            <a:xfrm>
              <a:off x="8223015" y="2246479"/>
              <a:ext cx="59013" cy="9852"/>
            </a:xfrm>
            <a:custGeom>
              <a:rect b="b" l="l" r="r" t="t"/>
              <a:pathLst>
                <a:path extrusionOk="0" h="9143" w="54768">
                  <a:moveTo>
                    <a:pt x="4572" y="9144"/>
                  </a:moveTo>
                  <a:lnTo>
                    <a:pt x="50196" y="9144"/>
                  </a:lnTo>
                  <a:cubicBezTo>
                    <a:pt x="52768" y="9144"/>
                    <a:pt x="54769" y="7048"/>
                    <a:pt x="54769" y="4572"/>
                  </a:cubicBezTo>
                  <a:cubicBezTo>
                    <a:pt x="54769" y="2096"/>
                    <a:pt x="52673" y="0"/>
                    <a:pt x="50196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29"/>
            <p:cNvSpPr/>
            <p:nvPr/>
          </p:nvSpPr>
          <p:spPr>
            <a:xfrm>
              <a:off x="8223015" y="2270200"/>
              <a:ext cx="59013" cy="9852"/>
            </a:xfrm>
            <a:custGeom>
              <a:rect b="b" l="l" r="r" t="t"/>
              <a:pathLst>
                <a:path extrusionOk="0" h="9143" w="54768">
                  <a:moveTo>
                    <a:pt x="4572" y="9144"/>
                  </a:moveTo>
                  <a:lnTo>
                    <a:pt x="50196" y="9144"/>
                  </a:lnTo>
                  <a:cubicBezTo>
                    <a:pt x="52768" y="9144"/>
                    <a:pt x="54769" y="7048"/>
                    <a:pt x="54769" y="4572"/>
                  </a:cubicBezTo>
                  <a:cubicBezTo>
                    <a:pt x="54769" y="2096"/>
                    <a:pt x="52673" y="0"/>
                    <a:pt x="50196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29"/>
            <p:cNvSpPr/>
            <p:nvPr/>
          </p:nvSpPr>
          <p:spPr>
            <a:xfrm>
              <a:off x="8180501" y="2293920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4572" y="9144"/>
                  </a:move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29"/>
            <p:cNvSpPr/>
            <p:nvPr/>
          </p:nvSpPr>
          <p:spPr>
            <a:xfrm>
              <a:off x="8180501" y="2317641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4572" y="9144"/>
                  </a:move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29"/>
            <p:cNvSpPr/>
            <p:nvPr/>
          </p:nvSpPr>
          <p:spPr>
            <a:xfrm>
              <a:off x="8261317" y="2098507"/>
              <a:ext cx="59013" cy="9852"/>
            </a:xfrm>
            <a:custGeom>
              <a:rect b="b" l="l" r="r" t="t"/>
              <a:pathLst>
                <a:path extrusionOk="0" h="9143" w="54768">
                  <a:moveTo>
                    <a:pt x="50197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50197" y="9144"/>
                  </a:lnTo>
                  <a:cubicBezTo>
                    <a:pt x="52768" y="9144"/>
                    <a:pt x="54769" y="7048"/>
                    <a:pt x="54769" y="4572"/>
                  </a:cubicBezTo>
                  <a:cubicBezTo>
                    <a:pt x="54769" y="2096"/>
                    <a:pt x="52674" y="0"/>
                    <a:pt x="50197" y="0"/>
                  </a:cubicBezTo>
                  <a:lnTo>
                    <a:pt x="50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29"/>
            <p:cNvSpPr/>
            <p:nvPr/>
          </p:nvSpPr>
          <p:spPr>
            <a:xfrm>
              <a:off x="8261317" y="2074786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94202" y="4572"/>
                  </a:moveTo>
                  <a:cubicBezTo>
                    <a:pt x="94202" y="2000"/>
                    <a:pt x="92107" y="0"/>
                    <a:pt x="89631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89631" y="9144"/>
                  </a:lnTo>
                  <a:cubicBezTo>
                    <a:pt x="92202" y="9144"/>
                    <a:pt x="94202" y="7048"/>
                    <a:pt x="94202" y="4572"/>
                  </a:cubicBezTo>
                  <a:lnTo>
                    <a:pt x="94202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29"/>
            <p:cNvSpPr/>
            <p:nvPr/>
          </p:nvSpPr>
          <p:spPr>
            <a:xfrm>
              <a:off x="8261317" y="2051065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4572" y="9144"/>
                  </a:moveTo>
                  <a:lnTo>
                    <a:pt x="89631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1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29"/>
            <p:cNvSpPr/>
            <p:nvPr/>
          </p:nvSpPr>
          <p:spPr>
            <a:xfrm>
              <a:off x="8146102" y="2098507"/>
              <a:ext cx="101502" cy="9852"/>
            </a:xfrm>
            <a:custGeom>
              <a:rect b="b" l="l" r="r" t="t"/>
              <a:pathLst>
                <a:path extrusionOk="0" h="9143" w="94201">
                  <a:moveTo>
                    <a:pt x="8963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89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29"/>
            <p:cNvSpPr/>
            <p:nvPr/>
          </p:nvSpPr>
          <p:spPr>
            <a:xfrm>
              <a:off x="8146102" y="2074684"/>
              <a:ext cx="101502" cy="9852"/>
            </a:xfrm>
            <a:custGeom>
              <a:rect b="b" l="l" r="r" t="t"/>
              <a:pathLst>
                <a:path extrusionOk="0" h="9143" w="94201">
                  <a:moveTo>
                    <a:pt x="8963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89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29"/>
            <p:cNvSpPr/>
            <p:nvPr/>
          </p:nvSpPr>
          <p:spPr>
            <a:xfrm>
              <a:off x="8146102" y="2050963"/>
              <a:ext cx="101502" cy="9852"/>
            </a:xfrm>
            <a:custGeom>
              <a:rect b="b" l="l" r="r" t="t"/>
              <a:pathLst>
                <a:path extrusionOk="0" h="9143" w="94201">
                  <a:moveTo>
                    <a:pt x="8963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89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29"/>
            <p:cNvSpPr/>
            <p:nvPr/>
          </p:nvSpPr>
          <p:spPr>
            <a:xfrm>
              <a:off x="8300544" y="2222656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89630" y="9144"/>
                  </a:move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89630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29"/>
            <p:cNvSpPr/>
            <p:nvPr/>
          </p:nvSpPr>
          <p:spPr>
            <a:xfrm>
              <a:off x="8300440" y="2246377"/>
              <a:ext cx="101503" cy="81079"/>
            </a:xfrm>
            <a:custGeom>
              <a:rect b="b" l="l" r="r" t="t"/>
              <a:pathLst>
                <a:path extrusionOk="0" h="75247" w="94202">
                  <a:moveTo>
                    <a:pt x="0" y="63818"/>
                  </a:moveTo>
                  <a:cubicBezTo>
                    <a:pt x="0" y="70104"/>
                    <a:pt x="5144" y="75247"/>
                    <a:pt x="11430" y="75247"/>
                  </a:cubicBezTo>
                  <a:lnTo>
                    <a:pt x="82772" y="75247"/>
                  </a:lnTo>
                  <a:cubicBezTo>
                    <a:pt x="89059" y="75247"/>
                    <a:pt x="94202" y="70104"/>
                    <a:pt x="94202" y="63818"/>
                  </a:cubicBezTo>
                  <a:lnTo>
                    <a:pt x="94202" y="11430"/>
                  </a:lnTo>
                  <a:cubicBezTo>
                    <a:pt x="94202" y="5144"/>
                    <a:pt x="89059" y="0"/>
                    <a:pt x="82772" y="0"/>
                  </a:cubicBezTo>
                  <a:lnTo>
                    <a:pt x="11430" y="0"/>
                  </a:lnTo>
                  <a:cubicBezTo>
                    <a:pt x="5144" y="0"/>
                    <a:pt x="0" y="5144"/>
                    <a:pt x="0" y="11430"/>
                  </a:cubicBezTo>
                  <a:lnTo>
                    <a:pt x="0" y="63818"/>
                  </a:lnTo>
                  <a:close/>
                  <a:moveTo>
                    <a:pt x="82868" y="66008"/>
                  </a:moveTo>
                  <a:lnTo>
                    <a:pt x="11525" y="66008"/>
                  </a:lnTo>
                  <a:cubicBezTo>
                    <a:pt x="10668" y="66008"/>
                    <a:pt x="10001" y="65532"/>
                    <a:pt x="9620" y="64865"/>
                  </a:cubicBezTo>
                  <a:lnTo>
                    <a:pt x="31528" y="33719"/>
                  </a:lnTo>
                  <a:lnTo>
                    <a:pt x="51054" y="53245"/>
                  </a:lnTo>
                  <a:cubicBezTo>
                    <a:pt x="51911" y="54102"/>
                    <a:pt x="53150" y="54673"/>
                    <a:pt x="54388" y="54578"/>
                  </a:cubicBezTo>
                  <a:cubicBezTo>
                    <a:pt x="55626" y="54578"/>
                    <a:pt x="56865" y="54007"/>
                    <a:pt x="57721" y="53054"/>
                  </a:cubicBezTo>
                  <a:lnTo>
                    <a:pt x="85154" y="23146"/>
                  </a:lnTo>
                  <a:lnTo>
                    <a:pt x="85154" y="63722"/>
                  </a:lnTo>
                  <a:cubicBezTo>
                    <a:pt x="85154" y="64961"/>
                    <a:pt x="84201" y="65913"/>
                    <a:pt x="82963" y="65913"/>
                  </a:cubicBezTo>
                  <a:lnTo>
                    <a:pt x="82963" y="65913"/>
                  </a:lnTo>
                  <a:close/>
                  <a:moveTo>
                    <a:pt x="11430" y="9239"/>
                  </a:moveTo>
                  <a:lnTo>
                    <a:pt x="82772" y="9239"/>
                  </a:lnTo>
                  <a:cubicBezTo>
                    <a:pt x="83534" y="9239"/>
                    <a:pt x="84106" y="9620"/>
                    <a:pt x="84582" y="10192"/>
                  </a:cubicBezTo>
                  <a:lnTo>
                    <a:pt x="54007" y="43529"/>
                  </a:lnTo>
                  <a:lnTo>
                    <a:pt x="34004" y="23527"/>
                  </a:lnTo>
                  <a:cubicBezTo>
                    <a:pt x="33052" y="22574"/>
                    <a:pt x="31718" y="22098"/>
                    <a:pt x="30385" y="22193"/>
                  </a:cubicBezTo>
                  <a:cubicBezTo>
                    <a:pt x="29051" y="22288"/>
                    <a:pt x="27813" y="23051"/>
                    <a:pt x="27051" y="24098"/>
                  </a:cubicBezTo>
                  <a:lnTo>
                    <a:pt x="9240" y="49435"/>
                  </a:lnTo>
                  <a:lnTo>
                    <a:pt x="9240" y="11621"/>
                  </a:lnTo>
                  <a:cubicBezTo>
                    <a:pt x="9240" y="10382"/>
                    <a:pt x="10192" y="9430"/>
                    <a:pt x="11430" y="9430"/>
                  </a:cubicBezTo>
                  <a:lnTo>
                    <a:pt x="11430" y="94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4" name="Google Shape;1094;p29"/>
          <p:cNvGrpSpPr/>
          <p:nvPr/>
        </p:nvGrpSpPr>
        <p:grpSpPr>
          <a:xfrm>
            <a:off x="6486772" y="2023340"/>
            <a:ext cx="338802" cy="338788"/>
            <a:chOff x="6486772" y="2023340"/>
            <a:chExt cx="338802" cy="338788"/>
          </a:xfrm>
        </p:grpSpPr>
        <p:sp>
          <p:nvSpPr>
            <p:cNvPr id="1095" name="Google Shape;1095;p29"/>
            <p:cNvSpPr/>
            <p:nvPr/>
          </p:nvSpPr>
          <p:spPr>
            <a:xfrm>
              <a:off x="6589254" y="2023340"/>
              <a:ext cx="119464" cy="338788"/>
            </a:xfrm>
            <a:custGeom>
              <a:rect b="b" l="l" r="r" t="t"/>
              <a:pathLst>
                <a:path extrusionOk="0" h="314420" w="110871">
                  <a:moveTo>
                    <a:pt x="110776" y="157163"/>
                  </a:moveTo>
                  <a:lnTo>
                    <a:pt x="110776" y="94964"/>
                  </a:lnTo>
                  <a:cubicBezTo>
                    <a:pt x="110776" y="92393"/>
                    <a:pt x="108681" y="90392"/>
                    <a:pt x="106204" y="90392"/>
                  </a:cubicBezTo>
                  <a:cubicBezTo>
                    <a:pt x="103727" y="90392"/>
                    <a:pt x="101632" y="92488"/>
                    <a:pt x="101632" y="94964"/>
                  </a:cubicBezTo>
                  <a:lnTo>
                    <a:pt x="101632" y="157163"/>
                  </a:lnTo>
                  <a:cubicBezTo>
                    <a:pt x="101632" y="161068"/>
                    <a:pt x="100108" y="164782"/>
                    <a:pt x="97346" y="167640"/>
                  </a:cubicBezTo>
                  <a:cubicBezTo>
                    <a:pt x="94584" y="170402"/>
                    <a:pt x="90869" y="171926"/>
                    <a:pt x="86868" y="171926"/>
                  </a:cubicBezTo>
                  <a:cubicBezTo>
                    <a:pt x="78772" y="171926"/>
                    <a:pt x="72104" y="165259"/>
                    <a:pt x="72104" y="157163"/>
                  </a:cubicBezTo>
                  <a:lnTo>
                    <a:pt x="72104" y="85249"/>
                  </a:lnTo>
                  <a:cubicBezTo>
                    <a:pt x="72104" y="82677"/>
                    <a:pt x="70009" y="80677"/>
                    <a:pt x="67533" y="80677"/>
                  </a:cubicBezTo>
                  <a:lnTo>
                    <a:pt x="30004" y="80677"/>
                  </a:lnTo>
                  <a:lnTo>
                    <a:pt x="30004" y="66294"/>
                  </a:lnTo>
                  <a:lnTo>
                    <a:pt x="83534" y="66294"/>
                  </a:lnTo>
                  <a:cubicBezTo>
                    <a:pt x="90297" y="66294"/>
                    <a:pt x="96488" y="70009"/>
                    <a:pt x="99632" y="76010"/>
                  </a:cubicBezTo>
                  <a:cubicBezTo>
                    <a:pt x="100775" y="78296"/>
                    <a:pt x="103537" y="79153"/>
                    <a:pt x="105823" y="78010"/>
                  </a:cubicBezTo>
                  <a:cubicBezTo>
                    <a:pt x="108109" y="76867"/>
                    <a:pt x="108966" y="74104"/>
                    <a:pt x="107823" y="71819"/>
                  </a:cubicBezTo>
                  <a:cubicBezTo>
                    <a:pt x="104775" y="66008"/>
                    <a:pt x="99918" y="61627"/>
                    <a:pt x="94012" y="59150"/>
                  </a:cubicBezTo>
                  <a:lnTo>
                    <a:pt x="94012" y="55150"/>
                  </a:lnTo>
                  <a:cubicBezTo>
                    <a:pt x="94012" y="46958"/>
                    <a:pt x="88964" y="39624"/>
                    <a:pt x="81629" y="36481"/>
                  </a:cubicBezTo>
                  <a:lnTo>
                    <a:pt x="81629" y="14192"/>
                  </a:lnTo>
                  <a:cubicBezTo>
                    <a:pt x="81629" y="6382"/>
                    <a:pt x="75248" y="0"/>
                    <a:pt x="67437" y="0"/>
                  </a:cubicBezTo>
                  <a:lnTo>
                    <a:pt x="47435" y="0"/>
                  </a:lnTo>
                  <a:cubicBezTo>
                    <a:pt x="39624" y="0"/>
                    <a:pt x="33243" y="6382"/>
                    <a:pt x="33243" y="14192"/>
                  </a:cubicBezTo>
                  <a:lnTo>
                    <a:pt x="33243" y="36481"/>
                  </a:lnTo>
                  <a:cubicBezTo>
                    <a:pt x="25908" y="39624"/>
                    <a:pt x="20860" y="46958"/>
                    <a:pt x="20860" y="55150"/>
                  </a:cubicBezTo>
                  <a:lnTo>
                    <a:pt x="20860" y="105823"/>
                  </a:lnTo>
                  <a:lnTo>
                    <a:pt x="17336" y="105823"/>
                  </a:lnTo>
                  <a:cubicBezTo>
                    <a:pt x="7620" y="105823"/>
                    <a:pt x="0" y="115634"/>
                    <a:pt x="0" y="128111"/>
                  </a:cubicBezTo>
                  <a:cubicBezTo>
                    <a:pt x="0" y="140589"/>
                    <a:pt x="7620" y="150400"/>
                    <a:pt x="17336" y="150400"/>
                  </a:cubicBezTo>
                  <a:lnTo>
                    <a:pt x="20860" y="150400"/>
                  </a:lnTo>
                  <a:lnTo>
                    <a:pt x="20860" y="252317"/>
                  </a:lnTo>
                  <a:cubicBezTo>
                    <a:pt x="20860" y="260128"/>
                    <a:pt x="23527" y="267748"/>
                    <a:pt x="28480" y="273748"/>
                  </a:cubicBezTo>
                  <a:lnTo>
                    <a:pt x="36005" y="283083"/>
                  </a:lnTo>
                  <a:lnTo>
                    <a:pt x="38767" y="298704"/>
                  </a:lnTo>
                  <a:cubicBezTo>
                    <a:pt x="40386" y="307753"/>
                    <a:pt x="48196" y="314420"/>
                    <a:pt x="57436" y="314420"/>
                  </a:cubicBezTo>
                  <a:cubicBezTo>
                    <a:pt x="66675" y="314420"/>
                    <a:pt x="74581" y="307848"/>
                    <a:pt x="76105" y="298704"/>
                  </a:cubicBezTo>
                  <a:lnTo>
                    <a:pt x="78867" y="283083"/>
                  </a:lnTo>
                  <a:lnTo>
                    <a:pt x="86392" y="273748"/>
                  </a:lnTo>
                  <a:cubicBezTo>
                    <a:pt x="91345" y="267748"/>
                    <a:pt x="94012" y="260128"/>
                    <a:pt x="94012" y="252317"/>
                  </a:cubicBezTo>
                  <a:lnTo>
                    <a:pt x="94012" y="180118"/>
                  </a:lnTo>
                  <a:cubicBezTo>
                    <a:pt x="97631" y="178975"/>
                    <a:pt x="101061" y="176974"/>
                    <a:pt x="103823" y="174212"/>
                  </a:cubicBezTo>
                  <a:cubicBezTo>
                    <a:pt x="108395" y="169640"/>
                    <a:pt x="110871" y="163639"/>
                    <a:pt x="110871" y="157258"/>
                  </a:cubicBezTo>
                  <a:lnTo>
                    <a:pt x="110871" y="157258"/>
                  </a:lnTo>
                  <a:close/>
                  <a:moveTo>
                    <a:pt x="47340" y="9239"/>
                  </a:moveTo>
                  <a:lnTo>
                    <a:pt x="67342" y="9239"/>
                  </a:lnTo>
                  <a:cubicBezTo>
                    <a:pt x="70104" y="9239"/>
                    <a:pt x="72295" y="11430"/>
                    <a:pt x="72295" y="14192"/>
                  </a:cubicBezTo>
                  <a:lnTo>
                    <a:pt x="72295" y="34862"/>
                  </a:lnTo>
                  <a:lnTo>
                    <a:pt x="42386" y="34862"/>
                  </a:lnTo>
                  <a:lnTo>
                    <a:pt x="42386" y="14192"/>
                  </a:lnTo>
                  <a:cubicBezTo>
                    <a:pt x="42386" y="11430"/>
                    <a:pt x="44578" y="9239"/>
                    <a:pt x="47340" y="9239"/>
                  </a:cubicBezTo>
                  <a:lnTo>
                    <a:pt x="47340" y="9239"/>
                  </a:lnTo>
                  <a:close/>
                  <a:moveTo>
                    <a:pt x="38767" y="44291"/>
                  </a:moveTo>
                  <a:cubicBezTo>
                    <a:pt x="39529" y="44101"/>
                    <a:pt x="40291" y="44101"/>
                    <a:pt x="41053" y="44101"/>
                  </a:cubicBezTo>
                  <a:lnTo>
                    <a:pt x="73724" y="44101"/>
                  </a:lnTo>
                  <a:cubicBezTo>
                    <a:pt x="74486" y="44101"/>
                    <a:pt x="75248" y="44101"/>
                    <a:pt x="76010" y="44291"/>
                  </a:cubicBezTo>
                  <a:cubicBezTo>
                    <a:pt x="81058" y="45339"/>
                    <a:pt x="84773" y="49911"/>
                    <a:pt x="84773" y="55150"/>
                  </a:cubicBezTo>
                  <a:lnTo>
                    <a:pt x="84773" y="57055"/>
                  </a:lnTo>
                  <a:cubicBezTo>
                    <a:pt x="84773" y="57055"/>
                    <a:pt x="83915" y="57055"/>
                    <a:pt x="83534" y="57055"/>
                  </a:cubicBezTo>
                  <a:lnTo>
                    <a:pt x="30004" y="57055"/>
                  </a:lnTo>
                  <a:lnTo>
                    <a:pt x="30004" y="55150"/>
                  </a:lnTo>
                  <a:cubicBezTo>
                    <a:pt x="30004" y="49911"/>
                    <a:pt x="33719" y="45434"/>
                    <a:pt x="38767" y="44291"/>
                  </a:cubicBezTo>
                  <a:lnTo>
                    <a:pt x="38767" y="44291"/>
                  </a:lnTo>
                  <a:close/>
                  <a:moveTo>
                    <a:pt x="9144" y="128111"/>
                  </a:moveTo>
                  <a:cubicBezTo>
                    <a:pt x="9144" y="121158"/>
                    <a:pt x="12954" y="115062"/>
                    <a:pt x="17240" y="115062"/>
                  </a:cubicBezTo>
                  <a:cubicBezTo>
                    <a:pt x="21527" y="115062"/>
                    <a:pt x="25337" y="121158"/>
                    <a:pt x="25337" y="128111"/>
                  </a:cubicBezTo>
                  <a:cubicBezTo>
                    <a:pt x="25337" y="135064"/>
                    <a:pt x="21527" y="141161"/>
                    <a:pt x="17240" y="141161"/>
                  </a:cubicBezTo>
                  <a:cubicBezTo>
                    <a:pt x="12954" y="141161"/>
                    <a:pt x="9144" y="135064"/>
                    <a:pt x="9144" y="128111"/>
                  </a:cubicBezTo>
                  <a:lnTo>
                    <a:pt x="9144" y="128111"/>
                  </a:lnTo>
                  <a:close/>
                  <a:moveTo>
                    <a:pt x="31433" y="114967"/>
                  </a:moveTo>
                  <a:lnTo>
                    <a:pt x="38195" y="114967"/>
                  </a:lnTo>
                  <a:cubicBezTo>
                    <a:pt x="42482" y="114967"/>
                    <a:pt x="46292" y="121063"/>
                    <a:pt x="46292" y="128016"/>
                  </a:cubicBezTo>
                  <a:cubicBezTo>
                    <a:pt x="46292" y="134969"/>
                    <a:pt x="42482" y="141065"/>
                    <a:pt x="38195" y="141065"/>
                  </a:cubicBezTo>
                  <a:lnTo>
                    <a:pt x="31433" y="141065"/>
                  </a:lnTo>
                  <a:cubicBezTo>
                    <a:pt x="33433" y="137446"/>
                    <a:pt x="34671" y="132874"/>
                    <a:pt x="34671" y="128016"/>
                  </a:cubicBezTo>
                  <a:cubicBezTo>
                    <a:pt x="34671" y="123158"/>
                    <a:pt x="33528" y="118586"/>
                    <a:pt x="31433" y="114967"/>
                  </a:cubicBezTo>
                  <a:lnTo>
                    <a:pt x="31433" y="114967"/>
                  </a:lnTo>
                  <a:close/>
                  <a:moveTo>
                    <a:pt x="38195" y="150400"/>
                  </a:moveTo>
                  <a:cubicBezTo>
                    <a:pt x="47911" y="150400"/>
                    <a:pt x="55531" y="140589"/>
                    <a:pt x="55531" y="128111"/>
                  </a:cubicBezTo>
                  <a:cubicBezTo>
                    <a:pt x="55531" y="115634"/>
                    <a:pt x="47911" y="105823"/>
                    <a:pt x="38195" y="105823"/>
                  </a:cubicBezTo>
                  <a:lnTo>
                    <a:pt x="30004" y="105823"/>
                  </a:lnTo>
                  <a:lnTo>
                    <a:pt x="30004" y="89916"/>
                  </a:lnTo>
                  <a:lnTo>
                    <a:pt x="62865" y="89916"/>
                  </a:lnTo>
                  <a:lnTo>
                    <a:pt x="62865" y="157258"/>
                  </a:lnTo>
                  <a:cubicBezTo>
                    <a:pt x="62865" y="169736"/>
                    <a:pt x="72486" y="180118"/>
                    <a:pt x="84773" y="181165"/>
                  </a:cubicBezTo>
                  <a:lnTo>
                    <a:pt x="84773" y="247745"/>
                  </a:lnTo>
                  <a:lnTo>
                    <a:pt x="30004" y="247745"/>
                  </a:lnTo>
                  <a:lnTo>
                    <a:pt x="30004" y="150400"/>
                  </a:lnTo>
                  <a:lnTo>
                    <a:pt x="38195" y="150400"/>
                  </a:lnTo>
                  <a:close/>
                  <a:moveTo>
                    <a:pt x="57341" y="305086"/>
                  </a:moveTo>
                  <a:cubicBezTo>
                    <a:pt x="52578" y="305086"/>
                    <a:pt x="48483" y="301657"/>
                    <a:pt x="47720" y="296989"/>
                  </a:cubicBezTo>
                  <a:lnTo>
                    <a:pt x="45720" y="285655"/>
                  </a:lnTo>
                  <a:lnTo>
                    <a:pt x="69056" y="285655"/>
                  </a:lnTo>
                  <a:lnTo>
                    <a:pt x="67056" y="296989"/>
                  </a:lnTo>
                  <a:cubicBezTo>
                    <a:pt x="66199" y="301657"/>
                    <a:pt x="62199" y="305086"/>
                    <a:pt x="57436" y="305086"/>
                  </a:cubicBezTo>
                  <a:lnTo>
                    <a:pt x="57436" y="305086"/>
                  </a:lnTo>
                  <a:close/>
                  <a:moveTo>
                    <a:pt x="72295" y="276511"/>
                  </a:moveTo>
                  <a:lnTo>
                    <a:pt x="42386" y="276511"/>
                  </a:lnTo>
                  <a:lnTo>
                    <a:pt x="35529" y="268034"/>
                  </a:lnTo>
                  <a:cubicBezTo>
                    <a:pt x="32957" y="264795"/>
                    <a:pt x="31147" y="260985"/>
                    <a:pt x="30385" y="256985"/>
                  </a:cubicBezTo>
                  <a:lnTo>
                    <a:pt x="84297" y="256985"/>
                  </a:lnTo>
                  <a:cubicBezTo>
                    <a:pt x="83534" y="260985"/>
                    <a:pt x="81820" y="264795"/>
                    <a:pt x="79153" y="268034"/>
                  </a:cubicBezTo>
                  <a:lnTo>
                    <a:pt x="72295" y="2765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29"/>
            <p:cNvSpPr/>
            <p:nvPr/>
          </p:nvSpPr>
          <p:spPr>
            <a:xfrm>
              <a:off x="6506282" y="2061231"/>
              <a:ext cx="79026" cy="48442"/>
            </a:xfrm>
            <a:custGeom>
              <a:rect b="b" l="l" r="r" t="t"/>
              <a:pathLst>
                <a:path extrusionOk="0" h="44958" w="73342">
                  <a:moveTo>
                    <a:pt x="55530" y="36766"/>
                  </a:moveTo>
                  <a:lnTo>
                    <a:pt x="59912" y="39338"/>
                  </a:lnTo>
                  <a:cubicBezTo>
                    <a:pt x="61341" y="40196"/>
                    <a:pt x="62865" y="40577"/>
                    <a:pt x="64389" y="40577"/>
                  </a:cubicBezTo>
                  <a:cubicBezTo>
                    <a:pt x="65913" y="40577"/>
                    <a:pt x="67437" y="40196"/>
                    <a:pt x="68866" y="39338"/>
                  </a:cubicBezTo>
                  <a:cubicBezTo>
                    <a:pt x="71723" y="37719"/>
                    <a:pt x="73342" y="34766"/>
                    <a:pt x="73342" y="31528"/>
                  </a:cubicBezTo>
                  <a:lnTo>
                    <a:pt x="73342" y="13240"/>
                  </a:lnTo>
                  <a:cubicBezTo>
                    <a:pt x="73342" y="10001"/>
                    <a:pt x="71628" y="7048"/>
                    <a:pt x="68866" y="5429"/>
                  </a:cubicBezTo>
                  <a:cubicBezTo>
                    <a:pt x="66008" y="3810"/>
                    <a:pt x="62674" y="3810"/>
                    <a:pt x="59912" y="5429"/>
                  </a:cubicBezTo>
                  <a:lnTo>
                    <a:pt x="55530" y="8001"/>
                  </a:lnTo>
                  <a:cubicBezTo>
                    <a:pt x="53816" y="3334"/>
                    <a:pt x="49339" y="0"/>
                    <a:pt x="44101" y="0"/>
                  </a:cubicBezTo>
                  <a:lnTo>
                    <a:pt x="34576" y="0"/>
                  </a:lnTo>
                  <a:cubicBezTo>
                    <a:pt x="32004" y="0"/>
                    <a:pt x="30003" y="2096"/>
                    <a:pt x="30003" y="4572"/>
                  </a:cubicBezTo>
                  <a:cubicBezTo>
                    <a:pt x="30003" y="7048"/>
                    <a:pt x="32099" y="9144"/>
                    <a:pt x="34576" y="9144"/>
                  </a:cubicBezTo>
                  <a:lnTo>
                    <a:pt x="44101" y="9144"/>
                  </a:lnTo>
                  <a:cubicBezTo>
                    <a:pt x="45720" y="9144"/>
                    <a:pt x="47054" y="10478"/>
                    <a:pt x="47054" y="12097"/>
                  </a:cubicBezTo>
                  <a:lnTo>
                    <a:pt x="47054" y="32671"/>
                  </a:lnTo>
                  <a:cubicBezTo>
                    <a:pt x="47054" y="34290"/>
                    <a:pt x="45720" y="35623"/>
                    <a:pt x="44101" y="35623"/>
                  </a:cubicBezTo>
                  <a:lnTo>
                    <a:pt x="12192" y="35623"/>
                  </a:lnTo>
                  <a:cubicBezTo>
                    <a:pt x="10573" y="35623"/>
                    <a:pt x="9239" y="34290"/>
                    <a:pt x="9239" y="32671"/>
                  </a:cubicBezTo>
                  <a:lnTo>
                    <a:pt x="9239" y="12097"/>
                  </a:lnTo>
                  <a:cubicBezTo>
                    <a:pt x="9239" y="10478"/>
                    <a:pt x="10573" y="9144"/>
                    <a:pt x="12192" y="9144"/>
                  </a:cubicBezTo>
                  <a:lnTo>
                    <a:pt x="13145" y="9144"/>
                  </a:lnTo>
                  <a:cubicBezTo>
                    <a:pt x="15716" y="9144"/>
                    <a:pt x="17716" y="7048"/>
                    <a:pt x="17716" y="4572"/>
                  </a:cubicBezTo>
                  <a:cubicBezTo>
                    <a:pt x="17716" y="2096"/>
                    <a:pt x="15621" y="0"/>
                    <a:pt x="13145" y="0"/>
                  </a:cubicBezTo>
                  <a:lnTo>
                    <a:pt x="12192" y="0"/>
                  </a:lnTo>
                  <a:cubicBezTo>
                    <a:pt x="5524" y="0"/>
                    <a:pt x="0" y="5429"/>
                    <a:pt x="0" y="12192"/>
                  </a:cubicBezTo>
                  <a:lnTo>
                    <a:pt x="0" y="32766"/>
                  </a:lnTo>
                  <a:cubicBezTo>
                    <a:pt x="0" y="39529"/>
                    <a:pt x="5429" y="44958"/>
                    <a:pt x="12192" y="44958"/>
                  </a:cubicBezTo>
                  <a:lnTo>
                    <a:pt x="44101" y="44958"/>
                  </a:lnTo>
                  <a:cubicBezTo>
                    <a:pt x="49339" y="44958"/>
                    <a:pt x="53816" y="41624"/>
                    <a:pt x="55530" y="36862"/>
                  </a:cubicBezTo>
                  <a:lnTo>
                    <a:pt x="55530" y="36862"/>
                  </a:lnTo>
                  <a:close/>
                  <a:moveTo>
                    <a:pt x="64198" y="13621"/>
                  </a:moveTo>
                  <a:lnTo>
                    <a:pt x="64198" y="31147"/>
                  </a:lnTo>
                  <a:lnTo>
                    <a:pt x="56292" y="26575"/>
                  </a:lnTo>
                  <a:lnTo>
                    <a:pt x="56292" y="18193"/>
                  </a:lnTo>
                  <a:lnTo>
                    <a:pt x="64198" y="136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29"/>
            <p:cNvSpPr/>
            <p:nvPr/>
          </p:nvSpPr>
          <p:spPr>
            <a:xfrm>
              <a:off x="6486772" y="2026214"/>
              <a:ext cx="118232" cy="140092"/>
            </a:xfrm>
            <a:custGeom>
              <a:rect b="b" l="l" r="r" t="t"/>
              <a:pathLst>
                <a:path extrusionOk="0" h="130016" w="109728">
                  <a:moveTo>
                    <a:pt x="109728" y="54864"/>
                  </a:moveTo>
                  <a:cubicBezTo>
                    <a:pt x="109728" y="24574"/>
                    <a:pt x="85154" y="0"/>
                    <a:pt x="54864" y="0"/>
                  </a:cubicBezTo>
                  <a:cubicBezTo>
                    <a:pt x="24575" y="0"/>
                    <a:pt x="0" y="24574"/>
                    <a:pt x="0" y="54864"/>
                  </a:cubicBezTo>
                  <a:cubicBezTo>
                    <a:pt x="0" y="85154"/>
                    <a:pt x="23527" y="108680"/>
                    <a:pt x="52864" y="109633"/>
                  </a:cubicBezTo>
                  <a:lnTo>
                    <a:pt x="52864" y="125444"/>
                  </a:lnTo>
                  <a:cubicBezTo>
                    <a:pt x="52864" y="128016"/>
                    <a:pt x="54959" y="130016"/>
                    <a:pt x="57436" y="130016"/>
                  </a:cubicBezTo>
                  <a:lnTo>
                    <a:pt x="86677" y="130016"/>
                  </a:lnTo>
                  <a:cubicBezTo>
                    <a:pt x="89249" y="130016"/>
                    <a:pt x="91250" y="127921"/>
                    <a:pt x="91250" y="125444"/>
                  </a:cubicBezTo>
                  <a:cubicBezTo>
                    <a:pt x="91250" y="122968"/>
                    <a:pt x="89154" y="120872"/>
                    <a:pt x="86677" y="120872"/>
                  </a:cubicBezTo>
                  <a:lnTo>
                    <a:pt x="62103" y="120872"/>
                  </a:lnTo>
                  <a:lnTo>
                    <a:pt x="62103" y="109252"/>
                  </a:lnTo>
                  <a:cubicBezTo>
                    <a:pt x="88964" y="105728"/>
                    <a:pt x="109728" y="82677"/>
                    <a:pt x="109728" y="54864"/>
                  </a:cubicBezTo>
                  <a:lnTo>
                    <a:pt x="109728" y="54864"/>
                  </a:lnTo>
                  <a:close/>
                  <a:moveTo>
                    <a:pt x="9144" y="54864"/>
                  </a:moveTo>
                  <a:cubicBezTo>
                    <a:pt x="9144" y="29718"/>
                    <a:pt x="29623" y="9239"/>
                    <a:pt x="54769" y="9239"/>
                  </a:cubicBezTo>
                  <a:cubicBezTo>
                    <a:pt x="79915" y="9239"/>
                    <a:pt x="100393" y="29718"/>
                    <a:pt x="100393" y="54864"/>
                  </a:cubicBezTo>
                  <a:cubicBezTo>
                    <a:pt x="100393" y="80010"/>
                    <a:pt x="79915" y="100489"/>
                    <a:pt x="54769" y="100489"/>
                  </a:cubicBezTo>
                  <a:cubicBezTo>
                    <a:pt x="29623" y="100489"/>
                    <a:pt x="9144" y="80010"/>
                    <a:pt x="9144" y="54864"/>
                  </a:cubicBezTo>
                  <a:lnTo>
                    <a:pt x="9144" y="548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29"/>
            <p:cNvSpPr/>
            <p:nvPr/>
          </p:nvSpPr>
          <p:spPr>
            <a:xfrm>
              <a:off x="6701595" y="2170798"/>
              <a:ext cx="123979" cy="163287"/>
            </a:xfrm>
            <a:custGeom>
              <a:rect b="b" l="l" r="r" t="t"/>
              <a:pathLst>
                <a:path extrusionOk="0" h="151542" w="115062">
                  <a:moveTo>
                    <a:pt x="62103" y="36671"/>
                  </a:moveTo>
                  <a:lnTo>
                    <a:pt x="62103" y="4572"/>
                  </a:lnTo>
                  <a:cubicBezTo>
                    <a:pt x="62103" y="2000"/>
                    <a:pt x="60008" y="0"/>
                    <a:pt x="57531" y="0"/>
                  </a:cubicBezTo>
                  <a:lnTo>
                    <a:pt x="17431" y="0"/>
                  </a:lnTo>
                  <a:cubicBezTo>
                    <a:pt x="14859" y="0"/>
                    <a:pt x="12859" y="2096"/>
                    <a:pt x="12859" y="4572"/>
                  </a:cubicBezTo>
                  <a:cubicBezTo>
                    <a:pt x="12859" y="7049"/>
                    <a:pt x="14954" y="9144"/>
                    <a:pt x="17431" y="9144"/>
                  </a:cubicBezTo>
                  <a:lnTo>
                    <a:pt x="52864" y="9144"/>
                  </a:lnTo>
                  <a:lnTo>
                    <a:pt x="52864" y="36671"/>
                  </a:lnTo>
                  <a:cubicBezTo>
                    <a:pt x="23336" y="39053"/>
                    <a:pt x="0" y="63818"/>
                    <a:pt x="0" y="94012"/>
                  </a:cubicBezTo>
                  <a:cubicBezTo>
                    <a:pt x="0" y="125730"/>
                    <a:pt x="25813" y="151543"/>
                    <a:pt x="57531" y="151543"/>
                  </a:cubicBezTo>
                  <a:cubicBezTo>
                    <a:pt x="73629" y="151543"/>
                    <a:pt x="89059" y="144780"/>
                    <a:pt x="99918" y="132874"/>
                  </a:cubicBezTo>
                  <a:cubicBezTo>
                    <a:pt x="101632" y="130969"/>
                    <a:pt x="101537" y="128111"/>
                    <a:pt x="99632" y="126397"/>
                  </a:cubicBezTo>
                  <a:cubicBezTo>
                    <a:pt x="97727" y="124683"/>
                    <a:pt x="94869" y="124778"/>
                    <a:pt x="93155" y="126683"/>
                  </a:cubicBezTo>
                  <a:cubicBezTo>
                    <a:pt x="84011" y="136589"/>
                    <a:pt x="71057" y="142304"/>
                    <a:pt x="57531" y="142304"/>
                  </a:cubicBezTo>
                  <a:cubicBezTo>
                    <a:pt x="30861" y="142304"/>
                    <a:pt x="9240" y="120682"/>
                    <a:pt x="9240" y="94012"/>
                  </a:cubicBezTo>
                  <a:cubicBezTo>
                    <a:pt x="9240" y="67342"/>
                    <a:pt x="30861" y="45720"/>
                    <a:pt x="57531" y="45720"/>
                  </a:cubicBezTo>
                  <a:cubicBezTo>
                    <a:pt x="84201" y="45720"/>
                    <a:pt x="105823" y="67342"/>
                    <a:pt x="105823" y="94012"/>
                  </a:cubicBezTo>
                  <a:cubicBezTo>
                    <a:pt x="105823" y="99632"/>
                    <a:pt x="104870" y="105156"/>
                    <a:pt x="102965" y="110490"/>
                  </a:cubicBezTo>
                  <a:cubicBezTo>
                    <a:pt x="102108" y="112871"/>
                    <a:pt x="103347" y="115538"/>
                    <a:pt x="105728" y="116396"/>
                  </a:cubicBezTo>
                  <a:cubicBezTo>
                    <a:pt x="108109" y="117253"/>
                    <a:pt x="110776" y="116015"/>
                    <a:pt x="111633" y="113633"/>
                  </a:cubicBezTo>
                  <a:cubicBezTo>
                    <a:pt x="113919" y="107347"/>
                    <a:pt x="115062" y="100775"/>
                    <a:pt x="115062" y="94012"/>
                  </a:cubicBezTo>
                  <a:cubicBezTo>
                    <a:pt x="115062" y="63818"/>
                    <a:pt x="91726" y="39053"/>
                    <a:pt x="62199" y="36671"/>
                  </a:cubicBezTo>
                  <a:lnTo>
                    <a:pt x="62199" y="36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29"/>
            <p:cNvSpPr/>
            <p:nvPr/>
          </p:nvSpPr>
          <p:spPr>
            <a:xfrm>
              <a:off x="6727677" y="2242987"/>
              <a:ext cx="73792" cy="67429"/>
            </a:xfrm>
            <a:custGeom>
              <a:rect b="b" l="l" r="r" t="t"/>
              <a:pathLst>
                <a:path extrusionOk="0" h="62579" w="68484">
                  <a:moveTo>
                    <a:pt x="68389" y="13525"/>
                  </a:moveTo>
                  <a:lnTo>
                    <a:pt x="68389" y="4572"/>
                  </a:lnTo>
                  <a:cubicBezTo>
                    <a:pt x="68389" y="2000"/>
                    <a:pt x="66294" y="0"/>
                    <a:pt x="63818" y="0"/>
                  </a:cubicBezTo>
                  <a:cubicBezTo>
                    <a:pt x="61341" y="0"/>
                    <a:pt x="59245" y="2095"/>
                    <a:pt x="59245" y="4572"/>
                  </a:cubicBezTo>
                  <a:lnTo>
                    <a:pt x="59245" y="13525"/>
                  </a:lnTo>
                  <a:cubicBezTo>
                    <a:pt x="59245" y="27337"/>
                    <a:pt x="48006" y="38576"/>
                    <a:pt x="34194" y="38576"/>
                  </a:cubicBezTo>
                  <a:cubicBezTo>
                    <a:pt x="20383" y="38576"/>
                    <a:pt x="9144" y="27337"/>
                    <a:pt x="9144" y="13525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cubicBezTo>
                    <a:pt x="2095" y="0"/>
                    <a:pt x="0" y="2095"/>
                    <a:pt x="0" y="4572"/>
                  </a:cubicBezTo>
                  <a:lnTo>
                    <a:pt x="0" y="13525"/>
                  </a:lnTo>
                  <a:cubicBezTo>
                    <a:pt x="0" y="30861"/>
                    <a:pt x="12954" y="45148"/>
                    <a:pt x="29623" y="47434"/>
                  </a:cubicBezTo>
                  <a:lnTo>
                    <a:pt x="29623" y="53435"/>
                  </a:lnTo>
                  <a:lnTo>
                    <a:pt x="11906" y="53435"/>
                  </a:lnTo>
                  <a:cubicBezTo>
                    <a:pt x="9334" y="53435"/>
                    <a:pt x="7334" y="55531"/>
                    <a:pt x="7334" y="58007"/>
                  </a:cubicBezTo>
                  <a:cubicBezTo>
                    <a:pt x="7334" y="60484"/>
                    <a:pt x="9430" y="62579"/>
                    <a:pt x="11906" y="62579"/>
                  </a:cubicBezTo>
                  <a:lnTo>
                    <a:pt x="56579" y="62579"/>
                  </a:lnTo>
                  <a:cubicBezTo>
                    <a:pt x="59150" y="62579"/>
                    <a:pt x="61150" y="60484"/>
                    <a:pt x="61150" y="58007"/>
                  </a:cubicBezTo>
                  <a:cubicBezTo>
                    <a:pt x="61150" y="55531"/>
                    <a:pt x="59055" y="53435"/>
                    <a:pt x="56579" y="53435"/>
                  </a:cubicBezTo>
                  <a:lnTo>
                    <a:pt x="38862" y="53435"/>
                  </a:lnTo>
                  <a:lnTo>
                    <a:pt x="38862" y="47434"/>
                  </a:lnTo>
                  <a:cubicBezTo>
                    <a:pt x="55530" y="45148"/>
                    <a:pt x="68485" y="30861"/>
                    <a:pt x="68485" y="13525"/>
                  </a:cubicBezTo>
                  <a:lnTo>
                    <a:pt x="68485" y="1352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29"/>
            <p:cNvSpPr/>
            <p:nvPr/>
          </p:nvSpPr>
          <p:spPr>
            <a:xfrm>
              <a:off x="6744107" y="2227687"/>
              <a:ext cx="40642" cy="50289"/>
            </a:xfrm>
            <a:custGeom>
              <a:rect b="b" l="l" r="r" t="t"/>
              <a:pathLst>
                <a:path extrusionOk="0" h="46672" w="37719">
                  <a:moveTo>
                    <a:pt x="18859" y="46672"/>
                  </a:moveTo>
                  <a:cubicBezTo>
                    <a:pt x="29242" y="46672"/>
                    <a:pt x="37719" y="38195"/>
                    <a:pt x="37719" y="27813"/>
                  </a:cubicBezTo>
                  <a:lnTo>
                    <a:pt x="37719" y="18860"/>
                  </a:lnTo>
                  <a:cubicBezTo>
                    <a:pt x="37719" y="8477"/>
                    <a:pt x="29242" y="0"/>
                    <a:pt x="18859" y="0"/>
                  </a:cubicBezTo>
                  <a:cubicBezTo>
                    <a:pt x="8477" y="0"/>
                    <a:pt x="0" y="8477"/>
                    <a:pt x="0" y="18860"/>
                  </a:cubicBezTo>
                  <a:lnTo>
                    <a:pt x="0" y="27813"/>
                  </a:lnTo>
                  <a:cubicBezTo>
                    <a:pt x="0" y="38195"/>
                    <a:pt x="8477" y="46672"/>
                    <a:pt x="18859" y="46672"/>
                  </a:cubicBezTo>
                  <a:lnTo>
                    <a:pt x="18859" y="46672"/>
                  </a:lnTo>
                  <a:close/>
                  <a:moveTo>
                    <a:pt x="9240" y="18764"/>
                  </a:moveTo>
                  <a:cubicBezTo>
                    <a:pt x="9240" y="13430"/>
                    <a:pt x="13621" y="9049"/>
                    <a:pt x="18955" y="9049"/>
                  </a:cubicBezTo>
                  <a:cubicBezTo>
                    <a:pt x="24289" y="9049"/>
                    <a:pt x="28670" y="13430"/>
                    <a:pt x="28670" y="18764"/>
                  </a:cubicBezTo>
                  <a:lnTo>
                    <a:pt x="28670" y="27718"/>
                  </a:lnTo>
                  <a:cubicBezTo>
                    <a:pt x="28670" y="33052"/>
                    <a:pt x="24289" y="37433"/>
                    <a:pt x="18955" y="37433"/>
                  </a:cubicBezTo>
                  <a:cubicBezTo>
                    <a:pt x="13621" y="37433"/>
                    <a:pt x="9240" y="33052"/>
                    <a:pt x="9240" y="27718"/>
                  </a:cubicBezTo>
                  <a:lnTo>
                    <a:pt x="9240" y="187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29"/>
            <p:cNvSpPr/>
            <p:nvPr/>
          </p:nvSpPr>
          <p:spPr>
            <a:xfrm>
              <a:off x="6677565" y="2120688"/>
              <a:ext cx="18268" cy="9852"/>
            </a:xfrm>
            <a:custGeom>
              <a:rect b="b" l="l" r="r" t="t"/>
              <a:pathLst>
                <a:path extrusionOk="0" h="9143" w="16954">
                  <a:moveTo>
                    <a:pt x="12382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12382" y="9144"/>
                  </a:lnTo>
                  <a:cubicBezTo>
                    <a:pt x="14954" y="9144"/>
                    <a:pt x="16954" y="7048"/>
                    <a:pt x="16954" y="4572"/>
                  </a:cubicBezTo>
                  <a:cubicBezTo>
                    <a:pt x="16954" y="2096"/>
                    <a:pt x="14859" y="0"/>
                    <a:pt x="12382" y="0"/>
                  </a:cubicBezTo>
                  <a:lnTo>
                    <a:pt x="12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29"/>
            <p:cNvSpPr/>
            <p:nvPr/>
          </p:nvSpPr>
          <p:spPr>
            <a:xfrm>
              <a:off x="6677565" y="2137425"/>
              <a:ext cx="18268" cy="9853"/>
            </a:xfrm>
            <a:custGeom>
              <a:rect b="b" l="l" r="r" t="t"/>
              <a:pathLst>
                <a:path extrusionOk="0" h="9144" w="16954">
                  <a:moveTo>
                    <a:pt x="12382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12382" y="9144"/>
                  </a:lnTo>
                  <a:cubicBezTo>
                    <a:pt x="14954" y="9144"/>
                    <a:pt x="16954" y="7049"/>
                    <a:pt x="16954" y="4572"/>
                  </a:cubicBezTo>
                  <a:cubicBezTo>
                    <a:pt x="16954" y="2096"/>
                    <a:pt x="14859" y="0"/>
                    <a:pt x="12382" y="0"/>
                  </a:cubicBezTo>
                  <a:lnTo>
                    <a:pt x="12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29"/>
            <p:cNvSpPr/>
            <p:nvPr/>
          </p:nvSpPr>
          <p:spPr>
            <a:xfrm>
              <a:off x="6677565" y="2154266"/>
              <a:ext cx="18268" cy="9852"/>
            </a:xfrm>
            <a:custGeom>
              <a:rect b="b" l="l" r="r" t="t"/>
              <a:pathLst>
                <a:path extrusionOk="0" h="9143" w="16954">
                  <a:moveTo>
                    <a:pt x="12382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12382" y="9144"/>
                  </a:lnTo>
                  <a:cubicBezTo>
                    <a:pt x="14954" y="9144"/>
                    <a:pt x="16954" y="7048"/>
                    <a:pt x="16954" y="4572"/>
                  </a:cubicBezTo>
                  <a:cubicBezTo>
                    <a:pt x="16954" y="2096"/>
                    <a:pt x="14859" y="0"/>
                    <a:pt x="12382" y="0"/>
                  </a:cubicBezTo>
                  <a:lnTo>
                    <a:pt x="12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29"/>
            <p:cNvSpPr/>
            <p:nvPr/>
          </p:nvSpPr>
          <p:spPr>
            <a:xfrm>
              <a:off x="6677565" y="2171004"/>
              <a:ext cx="18268" cy="9852"/>
            </a:xfrm>
            <a:custGeom>
              <a:rect b="b" l="l" r="r" t="t"/>
              <a:pathLst>
                <a:path extrusionOk="0" h="9143" w="16954">
                  <a:moveTo>
                    <a:pt x="12382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12382" y="9144"/>
                  </a:lnTo>
                  <a:cubicBezTo>
                    <a:pt x="14954" y="9144"/>
                    <a:pt x="16954" y="7048"/>
                    <a:pt x="16954" y="4572"/>
                  </a:cubicBezTo>
                  <a:cubicBezTo>
                    <a:pt x="16954" y="2096"/>
                    <a:pt x="14859" y="0"/>
                    <a:pt x="12382" y="0"/>
                  </a:cubicBezTo>
                  <a:lnTo>
                    <a:pt x="12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29"/>
            <p:cNvSpPr/>
            <p:nvPr/>
          </p:nvSpPr>
          <p:spPr>
            <a:xfrm>
              <a:off x="6677565" y="2187845"/>
              <a:ext cx="18268" cy="9853"/>
            </a:xfrm>
            <a:custGeom>
              <a:rect b="b" l="l" r="r" t="t"/>
              <a:pathLst>
                <a:path extrusionOk="0" h="9144" w="16954">
                  <a:moveTo>
                    <a:pt x="12382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12382" y="9144"/>
                  </a:lnTo>
                  <a:cubicBezTo>
                    <a:pt x="14954" y="9144"/>
                    <a:pt x="16954" y="7049"/>
                    <a:pt x="16954" y="4572"/>
                  </a:cubicBezTo>
                  <a:cubicBezTo>
                    <a:pt x="16954" y="2096"/>
                    <a:pt x="14859" y="0"/>
                    <a:pt x="12382" y="0"/>
                  </a:cubicBezTo>
                  <a:lnTo>
                    <a:pt x="12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6" name="Google Shape;1106;p29"/>
          <p:cNvGrpSpPr/>
          <p:nvPr/>
        </p:nvGrpSpPr>
        <p:grpSpPr>
          <a:xfrm>
            <a:off x="4888645" y="2024058"/>
            <a:ext cx="338685" cy="328524"/>
            <a:chOff x="4888645" y="2024058"/>
            <a:chExt cx="338685" cy="328524"/>
          </a:xfrm>
        </p:grpSpPr>
        <p:sp>
          <p:nvSpPr>
            <p:cNvPr id="1107" name="Google Shape;1107;p29"/>
            <p:cNvSpPr/>
            <p:nvPr/>
          </p:nvSpPr>
          <p:spPr>
            <a:xfrm>
              <a:off x="4888645" y="2024058"/>
              <a:ext cx="338685" cy="328524"/>
            </a:xfrm>
            <a:custGeom>
              <a:rect b="b" l="l" r="r" t="t"/>
              <a:pathLst>
                <a:path extrusionOk="0" h="304895" w="314325">
                  <a:moveTo>
                    <a:pt x="299275" y="0"/>
                  </a:moveTo>
                  <a:lnTo>
                    <a:pt x="266700" y="0"/>
                  </a:lnTo>
                  <a:cubicBezTo>
                    <a:pt x="264128" y="0"/>
                    <a:pt x="262128" y="2096"/>
                    <a:pt x="262128" y="4572"/>
                  </a:cubicBezTo>
                  <a:cubicBezTo>
                    <a:pt x="262128" y="7048"/>
                    <a:pt x="264223" y="9144"/>
                    <a:pt x="266700" y="9144"/>
                  </a:cubicBezTo>
                  <a:lnTo>
                    <a:pt x="299275" y="9144"/>
                  </a:lnTo>
                  <a:cubicBezTo>
                    <a:pt x="302514" y="9144"/>
                    <a:pt x="305086" y="11716"/>
                    <a:pt x="305086" y="14954"/>
                  </a:cubicBezTo>
                  <a:lnTo>
                    <a:pt x="305086" y="74104"/>
                  </a:lnTo>
                  <a:lnTo>
                    <a:pt x="79153" y="74104"/>
                  </a:lnTo>
                  <a:lnTo>
                    <a:pt x="79153" y="14954"/>
                  </a:lnTo>
                  <a:cubicBezTo>
                    <a:pt x="79153" y="11716"/>
                    <a:pt x="81725" y="9144"/>
                    <a:pt x="84963" y="9144"/>
                  </a:cubicBezTo>
                  <a:lnTo>
                    <a:pt x="245173" y="9144"/>
                  </a:lnTo>
                  <a:cubicBezTo>
                    <a:pt x="247745" y="9144"/>
                    <a:pt x="249746" y="7048"/>
                    <a:pt x="249746" y="4572"/>
                  </a:cubicBezTo>
                  <a:cubicBezTo>
                    <a:pt x="249746" y="2096"/>
                    <a:pt x="247650" y="0"/>
                    <a:pt x="245173" y="0"/>
                  </a:cubicBezTo>
                  <a:lnTo>
                    <a:pt x="84963" y="0"/>
                  </a:lnTo>
                  <a:cubicBezTo>
                    <a:pt x="76676" y="0"/>
                    <a:pt x="69913" y="6763"/>
                    <a:pt x="69913" y="15049"/>
                  </a:cubicBezTo>
                  <a:lnTo>
                    <a:pt x="69913" y="42577"/>
                  </a:lnTo>
                  <a:lnTo>
                    <a:pt x="22098" y="42577"/>
                  </a:lnTo>
                  <a:cubicBezTo>
                    <a:pt x="9906" y="42577"/>
                    <a:pt x="0" y="52483"/>
                    <a:pt x="0" y="64675"/>
                  </a:cubicBezTo>
                  <a:lnTo>
                    <a:pt x="0" y="202978"/>
                  </a:lnTo>
                  <a:cubicBezTo>
                    <a:pt x="0" y="211264"/>
                    <a:pt x="6763" y="218027"/>
                    <a:pt x="15050" y="218027"/>
                  </a:cubicBezTo>
                  <a:lnTo>
                    <a:pt x="31813" y="218027"/>
                  </a:lnTo>
                  <a:lnTo>
                    <a:pt x="34957" y="226886"/>
                  </a:lnTo>
                  <a:lnTo>
                    <a:pt x="34957" y="282797"/>
                  </a:lnTo>
                  <a:cubicBezTo>
                    <a:pt x="34957" y="288703"/>
                    <a:pt x="37243" y="294227"/>
                    <a:pt x="41434" y="298418"/>
                  </a:cubicBezTo>
                  <a:cubicBezTo>
                    <a:pt x="45625" y="302609"/>
                    <a:pt x="51149" y="304895"/>
                    <a:pt x="57055" y="304895"/>
                  </a:cubicBezTo>
                  <a:cubicBezTo>
                    <a:pt x="57055" y="304895"/>
                    <a:pt x="57055" y="304895"/>
                    <a:pt x="57055" y="304895"/>
                  </a:cubicBezTo>
                  <a:lnTo>
                    <a:pt x="292227" y="304895"/>
                  </a:lnTo>
                  <a:cubicBezTo>
                    <a:pt x="304419" y="304895"/>
                    <a:pt x="314325" y="294989"/>
                    <a:pt x="314325" y="282797"/>
                  </a:cubicBezTo>
                  <a:lnTo>
                    <a:pt x="314325" y="15049"/>
                  </a:lnTo>
                  <a:cubicBezTo>
                    <a:pt x="314325" y="6763"/>
                    <a:pt x="307563" y="0"/>
                    <a:pt x="299275" y="0"/>
                  </a:cubicBezTo>
                  <a:lnTo>
                    <a:pt x="299275" y="0"/>
                  </a:lnTo>
                  <a:close/>
                  <a:moveTo>
                    <a:pt x="14954" y="208788"/>
                  </a:moveTo>
                  <a:cubicBezTo>
                    <a:pt x="11716" y="208788"/>
                    <a:pt x="9144" y="206216"/>
                    <a:pt x="9144" y="202978"/>
                  </a:cubicBezTo>
                  <a:lnTo>
                    <a:pt x="9144" y="64675"/>
                  </a:lnTo>
                  <a:cubicBezTo>
                    <a:pt x="9144" y="57531"/>
                    <a:pt x="14954" y="51816"/>
                    <a:pt x="22003" y="51816"/>
                  </a:cubicBezTo>
                  <a:cubicBezTo>
                    <a:pt x="29051" y="51816"/>
                    <a:pt x="34862" y="57626"/>
                    <a:pt x="34862" y="64675"/>
                  </a:cubicBezTo>
                  <a:lnTo>
                    <a:pt x="34862" y="146685"/>
                  </a:lnTo>
                  <a:cubicBezTo>
                    <a:pt x="34862" y="149257"/>
                    <a:pt x="36957" y="151257"/>
                    <a:pt x="39434" y="151257"/>
                  </a:cubicBezTo>
                  <a:cubicBezTo>
                    <a:pt x="41910" y="151257"/>
                    <a:pt x="44005" y="149162"/>
                    <a:pt x="44005" y="146685"/>
                  </a:cubicBezTo>
                  <a:lnTo>
                    <a:pt x="44005" y="64675"/>
                  </a:lnTo>
                  <a:cubicBezTo>
                    <a:pt x="44005" y="59912"/>
                    <a:pt x="42482" y="55436"/>
                    <a:pt x="39815" y="51816"/>
                  </a:cubicBezTo>
                  <a:lnTo>
                    <a:pt x="69723" y="51816"/>
                  </a:lnTo>
                  <a:lnTo>
                    <a:pt x="69723" y="166878"/>
                  </a:lnTo>
                  <a:lnTo>
                    <a:pt x="44005" y="176022"/>
                  </a:lnTo>
                  <a:lnTo>
                    <a:pt x="44005" y="168212"/>
                  </a:lnTo>
                  <a:cubicBezTo>
                    <a:pt x="44005" y="165640"/>
                    <a:pt x="41910" y="163639"/>
                    <a:pt x="39434" y="163639"/>
                  </a:cubicBezTo>
                  <a:cubicBezTo>
                    <a:pt x="36957" y="163639"/>
                    <a:pt x="34862" y="165735"/>
                    <a:pt x="34862" y="168212"/>
                  </a:cubicBezTo>
                  <a:lnTo>
                    <a:pt x="34862" y="179737"/>
                  </a:lnTo>
                  <a:cubicBezTo>
                    <a:pt x="31623" y="181737"/>
                    <a:pt x="29051" y="184595"/>
                    <a:pt x="27337" y="188119"/>
                  </a:cubicBezTo>
                  <a:cubicBezTo>
                    <a:pt x="25051" y="192976"/>
                    <a:pt x="24765" y="198406"/>
                    <a:pt x="26575" y="203454"/>
                  </a:cubicBezTo>
                  <a:lnTo>
                    <a:pt x="28480" y="208883"/>
                  </a:lnTo>
                  <a:lnTo>
                    <a:pt x="14954" y="208883"/>
                  </a:lnTo>
                  <a:close/>
                  <a:moveTo>
                    <a:pt x="44101" y="282702"/>
                  </a:moveTo>
                  <a:lnTo>
                    <a:pt x="44101" y="252793"/>
                  </a:lnTo>
                  <a:lnTo>
                    <a:pt x="47530" y="262509"/>
                  </a:lnTo>
                  <a:cubicBezTo>
                    <a:pt x="49340" y="267557"/>
                    <a:pt x="52959" y="271653"/>
                    <a:pt x="57817" y="273939"/>
                  </a:cubicBezTo>
                  <a:cubicBezTo>
                    <a:pt x="60579" y="275272"/>
                    <a:pt x="63532" y="275939"/>
                    <a:pt x="66485" y="275939"/>
                  </a:cubicBezTo>
                  <a:cubicBezTo>
                    <a:pt x="67628" y="275939"/>
                    <a:pt x="68771" y="275844"/>
                    <a:pt x="69913" y="275654"/>
                  </a:cubicBezTo>
                  <a:lnTo>
                    <a:pt x="69913" y="282797"/>
                  </a:lnTo>
                  <a:cubicBezTo>
                    <a:pt x="69913" y="289941"/>
                    <a:pt x="64103" y="295656"/>
                    <a:pt x="57055" y="295656"/>
                  </a:cubicBezTo>
                  <a:cubicBezTo>
                    <a:pt x="53626" y="295656"/>
                    <a:pt x="50387" y="294322"/>
                    <a:pt x="47911" y="291846"/>
                  </a:cubicBezTo>
                  <a:cubicBezTo>
                    <a:pt x="45434" y="289370"/>
                    <a:pt x="44101" y="286131"/>
                    <a:pt x="44101" y="282702"/>
                  </a:cubicBezTo>
                  <a:lnTo>
                    <a:pt x="44101" y="282702"/>
                  </a:lnTo>
                  <a:close/>
                  <a:moveTo>
                    <a:pt x="292227" y="295656"/>
                  </a:moveTo>
                  <a:lnTo>
                    <a:pt x="74962" y="295656"/>
                  </a:lnTo>
                  <a:cubicBezTo>
                    <a:pt x="77534" y="292037"/>
                    <a:pt x="79153" y="287560"/>
                    <a:pt x="79153" y="282797"/>
                  </a:cubicBezTo>
                  <a:lnTo>
                    <a:pt x="79153" y="272701"/>
                  </a:lnTo>
                  <a:lnTo>
                    <a:pt x="187357" y="234410"/>
                  </a:lnTo>
                  <a:cubicBezTo>
                    <a:pt x="189738" y="233553"/>
                    <a:pt x="190976" y="230886"/>
                    <a:pt x="190119" y="228505"/>
                  </a:cubicBezTo>
                  <a:cubicBezTo>
                    <a:pt x="189262" y="226123"/>
                    <a:pt x="186595" y="224885"/>
                    <a:pt x="184214" y="225742"/>
                  </a:cubicBezTo>
                  <a:lnTo>
                    <a:pt x="70009" y="266129"/>
                  </a:lnTo>
                  <a:cubicBezTo>
                    <a:pt x="67246" y="267081"/>
                    <a:pt x="64294" y="266986"/>
                    <a:pt x="61722" y="265652"/>
                  </a:cubicBezTo>
                  <a:cubicBezTo>
                    <a:pt x="59150" y="264414"/>
                    <a:pt x="57150" y="262223"/>
                    <a:pt x="56198" y="259461"/>
                  </a:cubicBezTo>
                  <a:lnTo>
                    <a:pt x="35243" y="200311"/>
                  </a:lnTo>
                  <a:cubicBezTo>
                    <a:pt x="34290" y="197548"/>
                    <a:pt x="34385" y="194596"/>
                    <a:pt x="35719" y="192024"/>
                  </a:cubicBezTo>
                  <a:cubicBezTo>
                    <a:pt x="36957" y="189452"/>
                    <a:pt x="39148" y="187452"/>
                    <a:pt x="41910" y="186499"/>
                  </a:cubicBezTo>
                  <a:lnTo>
                    <a:pt x="233649" y="118586"/>
                  </a:lnTo>
                  <a:cubicBezTo>
                    <a:pt x="239268" y="116586"/>
                    <a:pt x="245459" y="119539"/>
                    <a:pt x="247459" y="125158"/>
                  </a:cubicBezTo>
                  <a:lnTo>
                    <a:pt x="268414" y="184309"/>
                  </a:lnTo>
                  <a:cubicBezTo>
                    <a:pt x="270415" y="189929"/>
                    <a:pt x="267462" y="196120"/>
                    <a:pt x="261842" y="198120"/>
                  </a:cubicBezTo>
                  <a:lnTo>
                    <a:pt x="204407" y="218408"/>
                  </a:lnTo>
                  <a:cubicBezTo>
                    <a:pt x="202025" y="219265"/>
                    <a:pt x="200787" y="221932"/>
                    <a:pt x="201644" y="224314"/>
                  </a:cubicBezTo>
                  <a:cubicBezTo>
                    <a:pt x="202502" y="226695"/>
                    <a:pt x="205169" y="227933"/>
                    <a:pt x="207550" y="227076"/>
                  </a:cubicBezTo>
                  <a:lnTo>
                    <a:pt x="264986" y="206788"/>
                  </a:lnTo>
                  <a:cubicBezTo>
                    <a:pt x="275368" y="203073"/>
                    <a:pt x="280892" y="191643"/>
                    <a:pt x="277178" y="181165"/>
                  </a:cubicBezTo>
                  <a:lnTo>
                    <a:pt x="273939" y="172117"/>
                  </a:lnTo>
                  <a:lnTo>
                    <a:pt x="289656" y="172117"/>
                  </a:lnTo>
                  <a:cubicBezTo>
                    <a:pt x="292227" y="172117"/>
                    <a:pt x="294227" y="170021"/>
                    <a:pt x="294227" y="167545"/>
                  </a:cubicBezTo>
                  <a:cubicBezTo>
                    <a:pt x="294227" y="165068"/>
                    <a:pt x="292132" y="162973"/>
                    <a:pt x="289656" y="162973"/>
                  </a:cubicBezTo>
                  <a:lnTo>
                    <a:pt x="270700" y="162973"/>
                  </a:lnTo>
                  <a:lnTo>
                    <a:pt x="266129" y="150209"/>
                  </a:lnTo>
                  <a:lnTo>
                    <a:pt x="289560" y="150209"/>
                  </a:lnTo>
                  <a:cubicBezTo>
                    <a:pt x="292132" y="150209"/>
                    <a:pt x="294132" y="148114"/>
                    <a:pt x="294132" y="145637"/>
                  </a:cubicBezTo>
                  <a:cubicBezTo>
                    <a:pt x="294132" y="143161"/>
                    <a:pt x="292037" y="141065"/>
                    <a:pt x="289560" y="141065"/>
                  </a:cubicBezTo>
                  <a:lnTo>
                    <a:pt x="262795" y="141065"/>
                  </a:lnTo>
                  <a:lnTo>
                    <a:pt x="256127" y="122206"/>
                  </a:lnTo>
                  <a:cubicBezTo>
                    <a:pt x="252413" y="111728"/>
                    <a:pt x="240982" y="106299"/>
                    <a:pt x="230505" y="110014"/>
                  </a:cubicBezTo>
                  <a:lnTo>
                    <a:pt x="142684" y="141065"/>
                  </a:lnTo>
                  <a:lnTo>
                    <a:pt x="93059" y="141065"/>
                  </a:lnTo>
                  <a:cubicBezTo>
                    <a:pt x="90488" y="141065"/>
                    <a:pt x="88487" y="143161"/>
                    <a:pt x="88487" y="145637"/>
                  </a:cubicBezTo>
                  <a:cubicBezTo>
                    <a:pt x="88487" y="148114"/>
                    <a:pt x="90583" y="150209"/>
                    <a:pt x="93059" y="150209"/>
                  </a:cubicBezTo>
                  <a:lnTo>
                    <a:pt x="116681" y="150209"/>
                  </a:lnTo>
                  <a:lnTo>
                    <a:pt x="79058" y="163544"/>
                  </a:lnTo>
                  <a:lnTo>
                    <a:pt x="79058" y="83439"/>
                  </a:lnTo>
                  <a:lnTo>
                    <a:pt x="304991" y="83439"/>
                  </a:lnTo>
                  <a:lnTo>
                    <a:pt x="304991" y="282797"/>
                  </a:lnTo>
                  <a:cubicBezTo>
                    <a:pt x="304991" y="289941"/>
                    <a:pt x="299181" y="295656"/>
                    <a:pt x="292132" y="295656"/>
                  </a:cubicBezTo>
                  <a:lnTo>
                    <a:pt x="292132" y="2956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9"/>
            <p:cNvSpPr/>
            <p:nvPr/>
          </p:nvSpPr>
          <p:spPr>
            <a:xfrm>
              <a:off x="5012589" y="2043877"/>
              <a:ext cx="37973" cy="50084"/>
            </a:xfrm>
            <a:custGeom>
              <a:rect b="b" l="l" r="r" t="t"/>
              <a:pathLst>
                <a:path extrusionOk="0" h="46482" w="35242">
                  <a:moveTo>
                    <a:pt x="3238" y="286"/>
                  </a:moveTo>
                  <a:cubicBezTo>
                    <a:pt x="1334" y="857"/>
                    <a:pt x="0" y="2667"/>
                    <a:pt x="0" y="4667"/>
                  </a:cubicBezTo>
                  <a:lnTo>
                    <a:pt x="0" y="41910"/>
                  </a:lnTo>
                  <a:cubicBezTo>
                    <a:pt x="0" y="44482"/>
                    <a:pt x="2096" y="46482"/>
                    <a:pt x="4572" y="46482"/>
                  </a:cubicBezTo>
                  <a:cubicBezTo>
                    <a:pt x="7048" y="46482"/>
                    <a:pt x="9144" y="44387"/>
                    <a:pt x="9144" y="41910"/>
                  </a:cubicBezTo>
                  <a:lnTo>
                    <a:pt x="9144" y="19431"/>
                  </a:lnTo>
                  <a:lnTo>
                    <a:pt x="25908" y="43720"/>
                  </a:lnTo>
                  <a:cubicBezTo>
                    <a:pt x="27241" y="45720"/>
                    <a:pt x="29527" y="46482"/>
                    <a:pt x="31623" y="45815"/>
                  </a:cubicBezTo>
                  <a:cubicBezTo>
                    <a:pt x="33814" y="45148"/>
                    <a:pt x="35243" y="43053"/>
                    <a:pt x="35243" y="40577"/>
                  </a:cubicBezTo>
                  <a:lnTo>
                    <a:pt x="34861" y="4572"/>
                  </a:lnTo>
                  <a:cubicBezTo>
                    <a:pt x="34861" y="2000"/>
                    <a:pt x="32766" y="0"/>
                    <a:pt x="30289" y="0"/>
                  </a:cubicBezTo>
                  <a:lnTo>
                    <a:pt x="30289" y="0"/>
                  </a:lnTo>
                  <a:cubicBezTo>
                    <a:pt x="27717" y="0"/>
                    <a:pt x="25718" y="2096"/>
                    <a:pt x="25718" y="4667"/>
                  </a:cubicBezTo>
                  <a:lnTo>
                    <a:pt x="25908" y="27622"/>
                  </a:lnTo>
                  <a:lnTo>
                    <a:pt x="8287" y="2096"/>
                  </a:lnTo>
                  <a:cubicBezTo>
                    <a:pt x="7144" y="476"/>
                    <a:pt x="5048" y="-286"/>
                    <a:pt x="3143" y="286"/>
                  </a:cubicBezTo>
                  <a:lnTo>
                    <a:pt x="3143" y="2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9"/>
            <p:cNvSpPr/>
            <p:nvPr/>
          </p:nvSpPr>
          <p:spPr>
            <a:xfrm>
              <a:off x="5059209" y="2044391"/>
              <a:ext cx="26582" cy="49674"/>
            </a:xfrm>
            <a:custGeom>
              <a:rect b="b" l="l" r="r" t="t"/>
              <a:pathLst>
                <a:path extrusionOk="0" h="46101" w="24670">
                  <a:moveTo>
                    <a:pt x="20098" y="9144"/>
                  </a:moveTo>
                  <a:cubicBezTo>
                    <a:pt x="22670" y="9144"/>
                    <a:pt x="24670" y="7049"/>
                    <a:pt x="24670" y="4572"/>
                  </a:cubicBezTo>
                  <a:cubicBezTo>
                    <a:pt x="24670" y="2096"/>
                    <a:pt x="22574" y="0"/>
                    <a:pt x="20098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1529"/>
                  </a:lnTo>
                  <a:cubicBezTo>
                    <a:pt x="0" y="44101"/>
                    <a:pt x="2096" y="46101"/>
                    <a:pt x="4572" y="46101"/>
                  </a:cubicBezTo>
                  <a:lnTo>
                    <a:pt x="20098" y="46101"/>
                  </a:lnTo>
                  <a:cubicBezTo>
                    <a:pt x="22670" y="46101"/>
                    <a:pt x="24670" y="44006"/>
                    <a:pt x="24670" y="41529"/>
                  </a:cubicBezTo>
                  <a:cubicBezTo>
                    <a:pt x="24670" y="39053"/>
                    <a:pt x="22574" y="36957"/>
                    <a:pt x="20098" y="36957"/>
                  </a:cubicBezTo>
                  <a:lnTo>
                    <a:pt x="9144" y="36957"/>
                  </a:lnTo>
                  <a:lnTo>
                    <a:pt x="9144" y="27718"/>
                  </a:lnTo>
                  <a:lnTo>
                    <a:pt x="18955" y="27718"/>
                  </a:lnTo>
                  <a:cubicBezTo>
                    <a:pt x="21527" y="27718"/>
                    <a:pt x="23527" y="25622"/>
                    <a:pt x="23527" y="23146"/>
                  </a:cubicBezTo>
                  <a:cubicBezTo>
                    <a:pt x="23527" y="20669"/>
                    <a:pt x="21431" y="18574"/>
                    <a:pt x="18955" y="18574"/>
                  </a:cubicBezTo>
                  <a:lnTo>
                    <a:pt x="9144" y="18574"/>
                  </a:lnTo>
                  <a:lnTo>
                    <a:pt x="9144" y="9335"/>
                  </a:lnTo>
                  <a:lnTo>
                    <a:pt x="20098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9"/>
            <p:cNvSpPr/>
            <p:nvPr/>
          </p:nvSpPr>
          <p:spPr>
            <a:xfrm>
              <a:off x="5090234" y="2043787"/>
              <a:ext cx="53444" cy="50174"/>
            </a:xfrm>
            <a:custGeom>
              <a:rect b="b" l="l" r="r" t="t"/>
              <a:pathLst>
                <a:path extrusionOk="0" h="46565" w="49600">
                  <a:moveTo>
                    <a:pt x="40564" y="3893"/>
                  </a:moveTo>
                  <a:lnTo>
                    <a:pt x="36183" y="25801"/>
                  </a:lnTo>
                  <a:lnTo>
                    <a:pt x="29230" y="3322"/>
                  </a:lnTo>
                  <a:cubicBezTo>
                    <a:pt x="28563" y="1131"/>
                    <a:pt x="26372" y="-203"/>
                    <a:pt x="24181" y="83"/>
                  </a:cubicBezTo>
                  <a:cubicBezTo>
                    <a:pt x="22276" y="369"/>
                    <a:pt x="20752" y="1797"/>
                    <a:pt x="20371" y="3703"/>
                  </a:cubicBezTo>
                  <a:lnTo>
                    <a:pt x="13513" y="25705"/>
                  </a:lnTo>
                  <a:lnTo>
                    <a:pt x="9132" y="3703"/>
                  </a:lnTo>
                  <a:cubicBezTo>
                    <a:pt x="8656" y="1226"/>
                    <a:pt x="6179" y="-393"/>
                    <a:pt x="3703" y="83"/>
                  </a:cubicBezTo>
                  <a:cubicBezTo>
                    <a:pt x="1226" y="559"/>
                    <a:pt x="-393" y="3036"/>
                    <a:pt x="83" y="5512"/>
                  </a:cubicBezTo>
                  <a:lnTo>
                    <a:pt x="7322" y="42279"/>
                  </a:lnTo>
                  <a:cubicBezTo>
                    <a:pt x="7322" y="42279"/>
                    <a:pt x="7418" y="42755"/>
                    <a:pt x="7512" y="42946"/>
                  </a:cubicBezTo>
                  <a:cubicBezTo>
                    <a:pt x="8274" y="45136"/>
                    <a:pt x="10370" y="46565"/>
                    <a:pt x="12656" y="46565"/>
                  </a:cubicBezTo>
                  <a:lnTo>
                    <a:pt x="12656" y="46565"/>
                  </a:lnTo>
                  <a:cubicBezTo>
                    <a:pt x="14942" y="46565"/>
                    <a:pt x="17037" y="45041"/>
                    <a:pt x="17799" y="42850"/>
                  </a:cubicBezTo>
                  <a:cubicBezTo>
                    <a:pt x="17799" y="42850"/>
                    <a:pt x="17799" y="42850"/>
                    <a:pt x="17799" y="42755"/>
                  </a:cubicBezTo>
                  <a:lnTo>
                    <a:pt x="24752" y="20276"/>
                  </a:lnTo>
                  <a:lnTo>
                    <a:pt x="31706" y="42755"/>
                  </a:lnTo>
                  <a:cubicBezTo>
                    <a:pt x="31706" y="42755"/>
                    <a:pt x="31706" y="42850"/>
                    <a:pt x="31706" y="42946"/>
                  </a:cubicBezTo>
                  <a:cubicBezTo>
                    <a:pt x="32468" y="45136"/>
                    <a:pt x="34564" y="46565"/>
                    <a:pt x="36849" y="46565"/>
                  </a:cubicBezTo>
                  <a:lnTo>
                    <a:pt x="36849" y="46565"/>
                  </a:lnTo>
                  <a:cubicBezTo>
                    <a:pt x="39135" y="46565"/>
                    <a:pt x="41231" y="45041"/>
                    <a:pt x="41993" y="42850"/>
                  </a:cubicBezTo>
                  <a:cubicBezTo>
                    <a:pt x="41993" y="42660"/>
                    <a:pt x="42088" y="42469"/>
                    <a:pt x="42183" y="42279"/>
                  </a:cubicBezTo>
                  <a:lnTo>
                    <a:pt x="49518" y="5607"/>
                  </a:lnTo>
                  <a:cubicBezTo>
                    <a:pt x="49994" y="3131"/>
                    <a:pt x="48375" y="655"/>
                    <a:pt x="45898" y="178"/>
                  </a:cubicBezTo>
                  <a:cubicBezTo>
                    <a:pt x="43422" y="-298"/>
                    <a:pt x="40945" y="1321"/>
                    <a:pt x="40469" y="3798"/>
                  </a:cubicBezTo>
                  <a:lnTo>
                    <a:pt x="40469" y="37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9"/>
            <p:cNvSpPr/>
            <p:nvPr/>
          </p:nvSpPr>
          <p:spPr>
            <a:xfrm>
              <a:off x="5146207" y="2043858"/>
              <a:ext cx="36006" cy="50103"/>
            </a:xfrm>
            <a:custGeom>
              <a:rect b="b" l="l" r="r" t="t"/>
              <a:pathLst>
                <a:path extrusionOk="0" h="46499" w="33416">
                  <a:moveTo>
                    <a:pt x="2266" y="10209"/>
                  </a:moveTo>
                  <a:cubicBezTo>
                    <a:pt x="1218" y="14114"/>
                    <a:pt x="2266" y="18115"/>
                    <a:pt x="4933" y="20877"/>
                  </a:cubicBezTo>
                  <a:cubicBezTo>
                    <a:pt x="7981" y="24020"/>
                    <a:pt x="11600" y="25258"/>
                    <a:pt x="15886" y="26687"/>
                  </a:cubicBezTo>
                  <a:cubicBezTo>
                    <a:pt x="16934" y="27068"/>
                    <a:pt x="17982" y="27449"/>
                    <a:pt x="19221" y="27830"/>
                  </a:cubicBezTo>
                  <a:cubicBezTo>
                    <a:pt x="20840" y="28402"/>
                    <a:pt x="24649" y="30116"/>
                    <a:pt x="24173" y="32974"/>
                  </a:cubicBezTo>
                  <a:cubicBezTo>
                    <a:pt x="23792" y="35069"/>
                    <a:pt x="21220" y="37260"/>
                    <a:pt x="17601" y="37260"/>
                  </a:cubicBezTo>
                  <a:cubicBezTo>
                    <a:pt x="13981" y="37260"/>
                    <a:pt x="10267" y="35736"/>
                    <a:pt x="7981" y="33259"/>
                  </a:cubicBezTo>
                  <a:cubicBezTo>
                    <a:pt x="6266" y="31355"/>
                    <a:pt x="3409" y="31259"/>
                    <a:pt x="1504" y="32974"/>
                  </a:cubicBezTo>
                  <a:cubicBezTo>
                    <a:pt x="-401" y="34688"/>
                    <a:pt x="-496" y="37641"/>
                    <a:pt x="1218" y="39451"/>
                  </a:cubicBezTo>
                  <a:cubicBezTo>
                    <a:pt x="5218" y="43832"/>
                    <a:pt x="11315" y="46499"/>
                    <a:pt x="17601" y="46499"/>
                  </a:cubicBezTo>
                  <a:cubicBezTo>
                    <a:pt x="25411" y="46499"/>
                    <a:pt x="31984" y="41546"/>
                    <a:pt x="33222" y="34593"/>
                  </a:cubicBezTo>
                  <a:cubicBezTo>
                    <a:pt x="34174" y="29449"/>
                    <a:pt x="31793" y="22687"/>
                    <a:pt x="22459" y="19163"/>
                  </a:cubicBezTo>
                  <a:cubicBezTo>
                    <a:pt x="21220" y="18686"/>
                    <a:pt x="19982" y="18305"/>
                    <a:pt x="18935" y="17924"/>
                  </a:cubicBezTo>
                  <a:cubicBezTo>
                    <a:pt x="15124" y="16591"/>
                    <a:pt x="13029" y="15829"/>
                    <a:pt x="11600" y="14400"/>
                  </a:cubicBezTo>
                  <a:cubicBezTo>
                    <a:pt x="10933" y="13733"/>
                    <a:pt x="11124" y="12781"/>
                    <a:pt x="11219" y="12400"/>
                  </a:cubicBezTo>
                  <a:cubicBezTo>
                    <a:pt x="11600" y="11066"/>
                    <a:pt x="12743" y="10018"/>
                    <a:pt x="14267" y="9542"/>
                  </a:cubicBezTo>
                  <a:cubicBezTo>
                    <a:pt x="19506" y="7923"/>
                    <a:pt x="24459" y="11828"/>
                    <a:pt x="24555" y="11923"/>
                  </a:cubicBezTo>
                  <a:cubicBezTo>
                    <a:pt x="26459" y="13543"/>
                    <a:pt x="29412" y="13257"/>
                    <a:pt x="31031" y="11352"/>
                  </a:cubicBezTo>
                  <a:cubicBezTo>
                    <a:pt x="32651" y="9447"/>
                    <a:pt x="32460" y="6494"/>
                    <a:pt x="30460" y="4875"/>
                  </a:cubicBezTo>
                  <a:cubicBezTo>
                    <a:pt x="30079" y="4589"/>
                    <a:pt x="21697" y="-2269"/>
                    <a:pt x="11600" y="779"/>
                  </a:cubicBezTo>
                  <a:cubicBezTo>
                    <a:pt x="6933" y="2208"/>
                    <a:pt x="3409" y="5732"/>
                    <a:pt x="2266" y="10114"/>
                  </a:cubicBezTo>
                  <a:lnTo>
                    <a:pt x="2266" y="101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9"/>
            <p:cNvSpPr/>
            <p:nvPr/>
          </p:nvSpPr>
          <p:spPr>
            <a:xfrm>
              <a:off x="4980859" y="2064003"/>
              <a:ext cx="23297" cy="9853"/>
            </a:xfrm>
            <a:custGeom>
              <a:rect b="b" l="l" r="r" t="t"/>
              <a:pathLst>
                <a:path extrusionOk="0" h="9144" w="21621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17050" y="9144"/>
                  </a:lnTo>
                  <a:cubicBezTo>
                    <a:pt x="19621" y="9144"/>
                    <a:pt x="21622" y="7049"/>
                    <a:pt x="21622" y="4572"/>
                  </a:cubicBezTo>
                  <a:cubicBezTo>
                    <a:pt x="21622" y="2096"/>
                    <a:pt x="19526" y="0"/>
                    <a:pt x="17050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9"/>
            <p:cNvSpPr/>
            <p:nvPr/>
          </p:nvSpPr>
          <p:spPr>
            <a:xfrm>
              <a:off x="5187363" y="2064107"/>
              <a:ext cx="23297" cy="9852"/>
            </a:xfrm>
            <a:custGeom>
              <a:rect b="b" l="l" r="r" t="t"/>
              <a:pathLst>
                <a:path extrusionOk="0" h="9143" w="21621">
                  <a:moveTo>
                    <a:pt x="17050" y="9144"/>
                  </a:moveTo>
                  <a:cubicBezTo>
                    <a:pt x="19621" y="9144"/>
                    <a:pt x="21621" y="7048"/>
                    <a:pt x="21621" y="4572"/>
                  </a:cubicBezTo>
                  <a:cubicBezTo>
                    <a:pt x="21621" y="2096"/>
                    <a:pt x="19526" y="0"/>
                    <a:pt x="1705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17050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29"/>
            <p:cNvSpPr/>
            <p:nvPr/>
          </p:nvSpPr>
          <p:spPr>
            <a:xfrm>
              <a:off x="4984145" y="2128594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8963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89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29"/>
            <p:cNvSpPr/>
            <p:nvPr/>
          </p:nvSpPr>
          <p:spPr>
            <a:xfrm>
              <a:off x="4984247" y="2152314"/>
              <a:ext cx="59731" cy="9852"/>
            </a:xfrm>
            <a:custGeom>
              <a:rect b="b" l="l" r="r" t="t"/>
              <a:pathLst>
                <a:path extrusionOk="0" h="9143" w="55435">
                  <a:moveTo>
                    <a:pt x="50864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50864" y="9144"/>
                  </a:lnTo>
                  <a:cubicBezTo>
                    <a:pt x="53435" y="9144"/>
                    <a:pt x="55436" y="7048"/>
                    <a:pt x="55436" y="4572"/>
                  </a:cubicBezTo>
                  <a:cubicBezTo>
                    <a:pt x="55436" y="2096"/>
                    <a:pt x="53340" y="0"/>
                    <a:pt x="50864" y="0"/>
                  </a:cubicBezTo>
                  <a:lnTo>
                    <a:pt x="508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29"/>
            <p:cNvSpPr/>
            <p:nvPr/>
          </p:nvSpPr>
          <p:spPr>
            <a:xfrm>
              <a:off x="5104186" y="2128594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89631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89631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1" y="0"/>
                  </a:cubicBezTo>
                  <a:lnTo>
                    <a:pt x="896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9"/>
            <p:cNvSpPr/>
            <p:nvPr/>
          </p:nvSpPr>
          <p:spPr>
            <a:xfrm>
              <a:off x="5176272" y="2152314"/>
              <a:ext cx="29455" cy="9852"/>
            </a:xfrm>
            <a:custGeom>
              <a:rect b="b" l="l" r="r" t="t"/>
              <a:pathLst>
                <a:path extrusionOk="0" h="9143" w="27336">
                  <a:moveTo>
                    <a:pt x="22765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22765" y="9144"/>
                  </a:lnTo>
                  <a:cubicBezTo>
                    <a:pt x="25336" y="9144"/>
                    <a:pt x="27337" y="7048"/>
                    <a:pt x="27337" y="4572"/>
                  </a:cubicBezTo>
                  <a:cubicBezTo>
                    <a:pt x="27337" y="2096"/>
                    <a:pt x="25241" y="0"/>
                    <a:pt x="22765" y="0"/>
                  </a:cubicBezTo>
                  <a:lnTo>
                    <a:pt x="227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9"/>
            <p:cNvSpPr/>
            <p:nvPr/>
          </p:nvSpPr>
          <p:spPr>
            <a:xfrm>
              <a:off x="5046475" y="2294742"/>
              <a:ext cx="39205" cy="9853"/>
            </a:xfrm>
            <a:custGeom>
              <a:rect b="b" l="l" r="r" t="t"/>
              <a:pathLst>
                <a:path extrusionOk="0" h="9144" w="36385">
                  <a:moveTo>
                    <a:pt x="31814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31814" y="9144"/>
                  </a:lnTo>
                  <a:cubicBezTo>
                    <a:pt x="34385" y="9144"/>
                    <a:pt x="36386" y="7049"/>
                    <a:pt x="36386" y="4572"/>
                  </a:cubicBezTo>
                  <a:cubicBezTo>
                    <a:pt x="36386" y="2096"/>
                    <a:pt x="34290" y="0"/>
                    <a:pt x="31814" y="0"/>
                  </a:cubicBezTo>
                  <a:lnTo>
                    <a:pt x="318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9"/>
            <p:cNvSpPr/>
            <p:nvPr/>
          </p:nvSpPr>
          <p:spPr>
            <a:xfrm>
              <a:off x="4984145" y="2318463"/>
              <a:ext cx="101503" cy="9853"/>
            </a:xfrm>
            <a:custGeom>
              <a:rect b="b" l="l" r="r" t="t"/>
              <a:pathLst>
                <a:path extrusionOk="0" h="9144" w="94202">
                  <a:moveTo>
                    <a:pt x="8963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89630" y="9144"/>
                  </a:lnTo>
                  <a:cubicBezTo>
                    <a:pt x="92202" y="9144"/>
                    <a:pt x="94202" y="7049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89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9"/>
            <p:cNvSpPr/>
            <p:nvPr/>
          </p:nvSpPr>
          <p:spPr>
            <a:xfrm>
              <a:off x="5182126" y="2247197"/>
              <a:ext cx="23605" cy="9853"/>
            </a:xfrm>
            <a:custGeom>
              <a:rect b="b" l="l" r="r" t="t"/>
              <a:pathLst>
                <a:path extrusionOk="0" h="9144" w="21907">
                  <a:moveTo>
                    <a:pt x="17336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17336" y="9144"/>
                  </a:lnTo>
                  <a:cubicBezTo>
                    <a:pt x="19907" y="9144"/>
                    <a:pt x="21907" y="7049"/>
                    <a:pt x="21907" y="4572"/>
                  </a:cubicBezTo>
                  <a:cubicBezTo>
                    <a:pt x="21907" y="2096"/>
                    <a:pt x="19812" y="0"/>
                    <a:pt x="17336" y="0"/>
                  </a:cubicBezTo>
                  <a:lnTo>
                    <a:pt x="173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9"/>
            <p:cNvSpPr/>
            <p:nvPr/>
          </p:nvSpPr>
          <p:spPr>
            <a:xfrm>
              <a:off x="5104186" y="2271021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89631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89631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1" y="0"/>
                  </a:cubicBezTo>
                  <a:lnTo>
                    <a:pt x="896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9"/>
            <p:cNvSpPr/>
            <p:nvPr/>
          </p:nvSpPr>
          <p:spPr>
            <a:xfrm>
              <a:off x="5104186" y="2294742"/>
              <a:ext cx="69173" cy="9853"/>
            </a:xfrm>
            <a:custGeom>
              <a:rect b="b" l="l" r="r" t="t"/>
              <a:pathLst>
                <a:path extrusionOk="0" h="9144" w="64198">
                  <a:moveTo>
                    <a:pt x="4572" y="9144"/>
                  </a:moveTo>
                  <a:lnTo>
                    <a:pt x="59627" y="9144"/>
                  </a:lnTo>
                  <a:cubicBezTo>
                    <a:pt x="62199" y="9144"/>
                    <a:pt x="64198" y="7049"/>
                    <a:pt x="64198" y="4572"/>
                  </a:cubicBezTo>
                  <a:cubicBezTo>
                    <a:pt x="64198" y="2096"/>
                    <a:pt x="62103" y="0"/>
                    <a:pt x="59627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9"/>
            <p:cNvSpPr/>
            <p:nvPr/>
          </p:nvSpPr>
          <p:spPr>
            <a:xfrm>
              <a:off x="5104186" y="2318463"/>
              <a:ext cx="101503" cy="9853"/>
            </a:xfrm>
            <a:custGeom>
              <a:rect b="b" l="l" r="r" t="t"/>
              <a:pathLst>
                <a:path extrusionOk="0" h="9144" w="94202">
                  <a:moveTo>
                    <a:pt x="89631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89631" y="9144"/>
                  </a:lnTo>
                  <a:cubicBezTo>
                    <a:pt x="92202" y="9144"/>
                    <a:pt x="94202" y="7049"/>
                    <a:pt x="94202" y="4572"/>
                  </a:cubicBezTo>
                  <a:cubicBezTo>
                    <a:pt x="94202" y="2096"/>
                    <a:pt x="92107" y="0"/>
                    <a:pt x="89631" y="0"/>
                  </a:cubicBezTo>
                  <a:lnTo>
                    <a:pt x="896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9"/>
            <p:cNvSpPr/>
            <p:nvPr/>
          </p:nvSpPr>
          <p:spPr>
            <a:xfrm>
              <a:off x="5010535" y="2211881"/>
              <a:ext cx="47526" cy="64444"/>
            </a:xfrm>
            <a:custGeom>
              <a:rect b="b" l="l" r="r" t="t"/>
              <a:pathLst>
                <a:path extrusionOk="0" h="59809" w="44108">
                  <a:moveTo>
                    <a:pt x="11049" y="1992"/>
                  </a:moveTo>
                  <a:cubicBezTo>
                    <a:pt x="11049" y="1992"/>
                    <a:pt x="11049" y="1992"/>
                    <a:pt x="11049" y="1897"/>
                  </a:cubicBezTo>
                  <a:cubicBezTo>
                    <a:pt x="9525" y="183"/>
                    <a:pt x="7144" y="-484"/>
                    <a:pt x="4953" y="373"/>
                  </a:cubicBezTo>
                  <a:cubicBezTo>
                    <a:pt x="2762" y="1135"/>
                    <a:pt x="1334" y="3135"/>
                    <a:pt x="1143" y="5421"/>
                  </a:cubicBezTo>
                  <a:cubicBezTo>
                    <a:pt x="1143" y="5421"/>
                    <a:pt x="1143" y="5421"/>
                    <a:pt x="1143" y="5517"/>
                  </a:cubicBezTo>
                  <a:lnTo>
                    <a:pt x="0" y="55142"/>
                  </a:lnTo>
                  <a:cubicBezTo>
                    <a:pt x="0" y="57714"/>
                    <a:pt x="2000" y="59809"/>
                    <a:pt x="4477" y="59809"/>
                  </a:cubicBezTo>
                  <a:cubicBezTo>
                    <a:pt x="4477" y="59809"/>
                    <a:pt x="4477" y="59809"/>
                    <a:pt x="4572" y="59809"/>
                  </a:cubicBezTo>
                  <a:cubicBezTo>
                    <a:pt x="7049" y="59809"/>
                    <a:pt x="9144" y="57809"/>
                    <a:pt x="9144" y="55332"/>
                  </a:cubicBezTo>
                  <a:lnTo>
                    <a:pt x="9335" y="46188"/>
                  </a:lnTo>
                  <a:lnTo>
                    <a:pt x="30099" y="38854"/>
                  </a:lnTo>
                  <a:lnTo>
                    <a:pt x="36005" y="45807"/>
                  </a:lnTo>
                  <a:cubicBezTo>
                    <a:pt x="37624" y="47712"/>
                    <a:pt x="40577" y="47998"/>
                    <a:pt x="42482" y="46379"/>
                  </a:cubicBezTo>
                  <a:cubicBezTo>
                    <a:pt x="44387" y="44760"/>
                    <a:pt x="44672" y="41807"/>
                    <a:pt x="43053" y="39902"/>
                  </a:cubicBezTo>
                  <a:lnTo>
                    <a:pt x="11049" y="1992"/>
                  </a:lnTo>
                  <a:close/>
                  <a:moveTo>
                    <a:pt x="9620" y="36282"/>
                  </a:moveTo>
                  <a:lnTo>
                    <a:pt x="10097" y="15042"/>
                  </a:lnTo>
                  <a:lnTo>
                    <a:pt x="23813" y="31234"/>
                  </a:lnTo>
                  <a:lnTo>
                    <a:pt x="9620" y="362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29"/>
            <p:cNvSpPr/>
            <p:nvPr/>
          </p:nvSpPr>
          <p:spPr>
            <a:xfrm>
              <a:off x="5049057" y="2190584"/>
              <a:ext cx="54203" cy="66230"/>
            </a:xfrm>
            <a:custGeom>
              <a:rect b="b" l="l" r="r" t="t"/>
              <a:pathLst>
                <a:path extrusionOk="0" h="61466" w="50304">
                  <a:moveTo>
                    <a:pt x="47516" y="43560"/>
                  </a:moveTo>
                  <a:lnTo>
                    <a:pt x="19798" y="30891"/>
                  </a:lnTo>
                  <a:lnTo>
                    <a:pt x="32657" y="6698"/>
                  </a:lnTo>
                  <a:cubicBezTo>
                    <a:pt x="33800" y="4412"/>
                    <a:pt x="32943" y="1650"/>
                    <a:pt x="30752" y="507"/>
                  </a:cubicBezTo>
                  <a:cubicBezTo>
                    <a:pt x="28466" y="-636"/>
                    <a:pt x="25704" y="221"/>
                    <a:pt x="24561" y="2412"/>
                  </a:cubicBezTo>
                  <a:lnTo>
                    <a:pt x="13416" y="23557"/>
                  </a:lnTo>
                  <a:lnTo>
                    <a:pt x="8939" y="10984"/>
                  </a:lnTo>
                  <a:cubicBezTo>
                    <a:pt x="8082" y="8603"/>
                    <a:pt x="5415" y="7365"/>
                    <a:pt x="3034" y="8222"/>
                  </a:cubicBezTo>
                  <a:cubicBezTo>
                    <a:pt x="653" y="9079"/>
                    <a:pt x="-586" y="11746"/>
                    <a:pt x="272" y="14127"/>
                  </a:cubicBezTo>
                  <a:lnTo>
                    <a:pt x="15988" y="58419"/>
                  </a:lnTo>
                  <a:cubicBezTo>
                    <a:pt x="16655" y="60324"/>
                    <a:pt x="18464" y="61467"/>
                    <a:pt x="20370" y="61467"/>
                  </a:cubicBezTo>
                  <a:cubicBezTo>
                    <a:pt x="20846" y="61467"/>
                    <a:pt x="21417" y="61467"/>
                    <a:pt x="21893" y="61181"/>
                  </a:cubicBezTo>
                  <a:cubicBezTo>
                    <a:pt x="24275" y="60324"/>
                    <a:pt x="25513" y="57657"/>
                    <a:pt x="24656" y="55275"/>
                  </a:cubicBezTo>
                  <a:lnTo>
                    <a:pt x="19607" y="40988"/>
                  </a:lnTo>
                  <a:lnTo>
                    <a:pt x="43801" y="52037"/>
                  </a:lnTo>
                  <a:cubicBezTo>
                    <a:pt x="44468" y="52323"/>
                    <a:pt x="45040" y="52418"/>
                    <a:pt x="45706" y="52418"/>
                  </a:cubicBezTo>
                  <a:cubicBezTo>
                    <a:pt x="47421" y="52418"/>
                    <a:pt x="49135" y="51370"/>
                    <a:pt x="49897" y="49751"/>
                  </a:cubicBezTo>
                  <a:cubicBezTo>
                    <a:pt x="50945" y="47465"/>
                    <a:pt x="49897" y="44703"/>
                    <a:pt x="47611" y="43655"/>
                  </a:cubicBezTo>
                  <a:lnTo>
                    <a:pt x="47611" y="436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29"/>
            <p:cNvSpPr/>
            <p:nvPr/>
          </p:nvSpPr>
          <p:spPr>
            <a:xfrm>
              <a:off x="4962910" y="2223082"/>
              <a:ext cx="35884" cy="64130"/>
            </a:xfrm>
            <a:custGeom>
              <a:rect b="b" l="l" r="r" t="t"/>
              <a:pathLst>
                <a:path extrusionOk="0" h="59517" w="33303">
                  <a:moveTo>
                    <a:pt x="27221" y="22275"/>
                  </a:moveTo>
                  <a:lnTo>
                    <a:pt x="15125" y="26561"/>
                  </a:lnTo>
                  <a:lnTo>
                    <a:pt x="10552" y="13702"/>
                  </a:lnTo>
                  <a:lnTo>
                    <a:pt x="24078" y="8940"/>
                  </a:lnTo>
                  <a:cubicBezTo>
                    <a:pt x="26459" y="8082"/>
                    <a:pt x="27698" y="5415"/>
                    <a:pt x="26840" y="3034"/>
                  </a:cubicBezTo>
                  <a:cubicBezTo>
                    <a:pt x="25983" y="653"/>
                    <a:pt x="23316" y="-585"/>
                    <a:pt x="20935" y="272"/>
                  </a:cubicBezTo>
                  <a:lnTo>
                    <a:pt x="3123" y="6558"/>
                  </a:lnTo>
                  <a:cubicBezTo>
                    <a:pt x="1980" y="6939"/>
                    <a:pt x="1027" y="7796"/>
                    <a:pt x="456" y="8940"/>
                  </a:cubicBezTo>
                  <a:cubicBezTo>
                    <a:pt x="-115" y="10083"/>
                    <a:pt x="-115" y="11321"/>
                    <a:pt x="266" y="12464"/>
                  </a:cubicBezTo>
                  <a:lnTo>
                    <a:pt x="15887" y="56469"/>
                  </a:lnTo>
                  <a:cubicBezTo>
                    <a:pt x="16553" y="58374"/>
                    <a:pt x="18363" y="59517"/>
                    <a:pt x="20268" y="59517"/>
                  </a:cubicBezTo>
                  <a:cubicBezTo>
                    <a:pt x="20744" y="59517"/>
                    <a:pt x="21316" y="59517"/>
                    <a:pt x="21792" y="59232"/>
                  </a:cubicBezTo>
                  <a:cubicBezTo>
                    <a:pt x="24173" y="58374"/>
                    <a:pt x="25412" y="55707"/>
                    <a:pt x="24554" y="53326"/>
                  </a:cubicBezTo>
                  <a:lnTo>
                    <a:pt x="18173" y="35228"/>
                  </a:lnTo>
                  <a:lnTo>
                    <a:pt x="30269" y="30942"/>
                  </a:lnTo>
                  <a:cubicBezTo>
                    <a:pt x="32651" y="30085"/>
                    <a:pt x="33889" y="27418"/>
                    <a:pt x="33032" y="25037"/>
                  </a:cubicBezTo>
                  <a:cubicBezTo>
                    <a:pt x="32174" y="22655"/>
                    <a:pt x="29507" y="21417"/>
                    <a:pt x="27126" y="22275"/>
                  </a:cubicBezTo>
                  <a:lnTo>
                    <a:pt x="27126" y="22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29"/>
            <p:cNvSpPr/>
            <p:nvPr/>
          </p:nvSpPr>
          <p:spPr>
            <a:xfrm>
              <a:off x="5095171" y="2176154"/>
              <a:ext cx="46660" cy="64232"/>
            </a:xfrm>
            <a:custGeom>
              <a:rect b="b" l="l" r="r" t="t"/>
              <a:pathLst>
                <a:path extrusionOk="0" h="59612" w="43304">
                  <a:moveTo>
                    <a:pt x="8076" y="34562"/>
                  </a:moveTo>
                  <a:lnTo>
                    <a:pt x="15887" y="56565"/>
                  </a:lnTo>
                  <a:cubicBezTo>
                    <a:pt x="16553" y="58469"/>
                    <a:pt x="18363" y="59613"/>
                    <a:pt x="20268" y="59613"/>
                  </a:cubicBezTo>
                  <a:cubicBezTo>
                    <a:pt x="20744" y="59613"/>
                    <a:pt x="21316" y="59613"/>
                    <a:pt x="21792" y="59327"/>
                  </a:cubicBezTo>
                  <a:lnTo>
                    <a:pt x="40270" y="52755"/>
                  </a:lnTo>
                  <a:cubicBezTo>
                    <a:pt x="42652" y="51897"/>
                    <a:pt x="43890" y="49230"/>
                    <a:pt x="43033" y="46849"/>
                  </a:cubicBezTo>
                  <a:cubicBezTo>
                    <a:pt x="42176" y="44468"/>
                    <a:pt x="39508" y="43230"/>
                    <a:pt x="37127" y="44087"/>
                  </a:cubicBezTo>
                  <a:lnTo>
                    <a:pt x="22935" y="49135"/>
                  </a:lnTo>
                  <a:lnTo>
                    <a:pt x="18268" y="35895"/>
                  </a:lnTo>
                  <a:lnTo>
                    <a:pt x="31031" y="31323"/>
                  </a:lnTo>
                  <a:cubicBezTo>
                    <a:pt x="33412" y="30466"/>
                    <a:pt x="34650" y="27799"/>
                    <a:pt x="33794" y="25418"/>
                  </a:cubicBezTo>
                  <a:cubicBezTo>
                    <a:pt x="32936" y="23036"/>
                    <a:pt x="30269" y="21798"/>
                    <a:pt x="27888" y="22656"/>
                  </a:cubicBezTo>
                  <a:lnTo>
                    <a:pt x="15124" y="27227"/>
                  </a:lnTo>
                  <a:lnTo>
                    <a:pt x="10457" y="13988"/>
                  </a:lnTo>
                  <a:lnTo>
                    <a:pt x="24649" y="8940"/>
                  </a:lnTo>
                  <a:cubicBezTo>
                    <a:pt x="27031" y="8082"/>
                    <a:pt x="28269" y="5415"/>
                    <a:pt x="27411" y="3034"/>
                  </a:cubicBezTo>
                  <a:cubicBezTo>
                    <a:pt x="26554" y="653"/>
                    <a:pt x="23887" y="-585"/>
                    <a:pt x="21506" y="272"/>
                  </a:cubicBezTo>
                  <a:lnTo>
                    <a:pt x="3027" y="6844"/>
                  </a:lnTo>
                  <a:cubicBezTo>
                    <a:pt x="1884" y="7225"/>
                    <a:pt x="932" y="8082"/>
                    <a:pt x="456" y="9225"/>
                  </a:cubicBezTo>
                  <a:cubicBezTo>
                    <a:pt x="-115" y="10368"/>
                    <a:pt x="-115" y="11607"/>
                    <a:pt x="265" y="12750"/>
                  </a:cubicBezTo>
                  <a:lnTo>
                    <a:pt x="8076" y="34752"/>
                  </a:lnTo>
                  <a:lnTo>
                    <a:pt x="8076" y="347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1128;p29"/>
          <p:cNvGrpSpPr/>
          <p:nvPr/>
        </p:nvGrpSpPr>
        <p:grpSpPr>
          <a:xfrm>
            <a:off x="2501051" y="1407425"/>
            <a:ext cx="339075" cy="338373"/>
            <a:chOff x="2501051" y="1407425"/>
            <a:chExt cx="339075" cy="338373"/>
          </a:xfrm>
        </p:grpSpPr>
        <p:sp>
          <p:nvSpPr>
            <p:cNvPr id="1129" name="Google Shape;1129;p29"/>
            <p:cNvSpPr/>
            <p:nvPr/>
          </p:nvSpPr>
          <p:spPr>
            <a:xfrm>
              <a:off x="2501051" y="1407425"/>
              <a:ext cx="339075" cy="338373"/>
            </a:xfrm>
            <a:custGeom>
              <a:rect b="b" l="l" r="r" t="t"/>
              <a:pathLst>
                <a:path extrusionOk="0" h="314035" w="314687">
                  <a:moveTo>
                    <a:pt x="313852" y="295366"/>
                  </a:moveTo>
                  <a:lnTo>
                    <a:pt x="301851" y="246217"/>
                  </a:lnTo>
                  <a:cubicBezTo>
                    <a:pt x="299088" y="234787"/>
                    <a:pt x="292040" y="225262"/>
                    <a:pt x="282801" y="219166"/>
                  </a:cubicBezTo>
                  <a:lnTo>
                    <a:pt x="283181" y="218595"/>
                  </a:lnTo>
                  <a:cubicBezTo>
                    <a:pt x="291849" y="205069"/>
                    <a:pt x="289563" y="187258"/>
                    <a:pt x="277847" y="176304"/>
                  </a:cubicBezTo>
                  <a:lnTo>
                    <a:pt x="274704" y="173351"/>
                  </a:lnTo>
                  <a:cubicBezTo>
                    <a:pt x="283467" y="169636"/>
                    <a:pt x="289659" y="160873"/>
                    <a:pt x="289659" y="150682"/>
                  </a:cubicBezTo>
                  <a:lnTo>
                    <a:pt x="289659" y="125917"/>
                  </a:lnTo>
                  <a:cubicBezTo>
                    <a:pt x="289659" y="115915"/>
                    <a:pt x="283753" y="107343"/>
                    <a:pt x="275180" y="103533"/>
                  </a:cubicBezTo>
                  <a:lnTo>
                    <a:pt x="275180" y="70672"/>
                  </a:lnTo>
                  <a:cubicBezTo>
                    <a:pt x="275180" y="68100"/>
                    <a:pt x="273085" y="66100"/>
                    <a:pt x="270609" y="66100"/>
                  </a:cubicBezTo>
                  <a:cubicBezTo>
                    <a:pt x="268132" y="66100"/>
                    <a:pt x="266036" y="68195"/>
                    <a:pt x="266036" y="70672"/>
                  </a:cubicBezTo>
                  <a:lnTo>
                    <a:pt x="266036" y="101342"/>
                  </a:lnTo>
                  <a:cubicBezTo>
                    <a:pt x="266036" y="101342"/>
                    <a:pt x="265465" y="101342"/>
                    <a:pt x="265084" y="101342"/>
                  </a:cubicBezTo>
                  <a:lnTo>
                    <a:pt x="256797" y="101342"/>
                  </a:lnTo>
                  <a:lnTo>
                    <a:pt x="256797" y="59908"/>
                  </a:lnTo>
                  <a:cubicBezTo>
                    <a:pt x="256797" y="40573"/>
                    <a:pt x="241081" y="24856"/>
                    <a:pt x="221745" y="24856"/>
                  </a:cubicBezTo>
                  <a:lnTo>
                    <a:pt x="182978" y="24856"/>
                  </a:lnTo>
                  <a:cubicBezTo>
                    <a:pt x="188884" y="19046"/>
                    <a:pt x="196790" y="15617"/>
                    <a:pt x="205362" y="15617"/>
                  </a:cubicBezTo>
                  <a:lnTo>
                    <a:pt x="221555" y="15617"/>
                  </a:lnTo>
                  <a:cubicBezTo>
                    <a:pt x="221555" y="15617"/>
                    <a:pt x="221555" y="15617"/>
                    <a:pt x="221555" y="15617"/>
                  </a:cubicBezTo>
                  <a:lnTo>
                    <a:pt x="221745" y="15617"/>
                  </a:lnTo>
                  <a:cubicBezTo>
                    <a:pt x="231842" y="15617"/>
                    <a:pt x="241748" y="19141"/>
                    <a:pt x="249653" y="25523"/>
                  </a:cubicBezTo>
                  <a:cubicBezTo>
                    <a:pt x="257369" y="31810"/>
                    <a:pt x="262798" y="40573"/>
                    <a:pt x="264989" y="50288"/>
                  </a:cubicBezTo>
                  <a:cubicBezTo>
                    <a:pt x="265465" y="52479"/>
                    <a:pt x="267370" y="53908"/>
                    <a:pt x="269465" y="53908"/>
                  </a:cubicBezTo>
                  <a:cubicBezTo>
                    <a:pt x="269751" y="53908"/>
                    <a:pt x="270132" y="53908"/>
                    <a:pt x="270513" y="53812"/>
                  </a:cubicBezTo>
                  <a:cubicBezTo>
                    <a:pt x="272990" y="53241"/>
                    <a:pt x="274514" y="50764"/>
                    <a:pt x="274037" y="48288"/>
                  </a:cubicBezTo>
                  <a:cubicBezTo>
                    <a:pt x="271466" y="36572"/>
                    <a:pt x="264894" y="25999"/>
                    <a:pt x="255464" y="18379"/>
                  </a:cubicBezTo>
                  <a:cubicBezTo>
                    <a:pt x="245939" y="10664"/>
                    <a:pt x="234032" y="6473"/>
                    <a:pt x="221745" y="6473"/>
                  </a:cubicBezTo>
                  <a:lnTo>
                    <a:pt x="205267" y="6473"/>
                  </a:lnTo>
                  <a:cubicBezTo>
                    <a:pt x="192218" y="6473"/>
                    <a:pt x="180216" y="12569"/>
                    <a:pt x="172501" y="22856"/>
                  </a:cubicBezTo>
                  <a:cubicBezTo>
                    <a:pt x="171358" y="22189"/>
                    <a:pt x="170310" y="21332"/>
                    <a:pt x="169262" y="20380"/>
                  </a:cubicBezTo>
                  <a:cubicBezTo>
                    <a:pt x="166405" y="17522"/>
                    <a:pt x="164786" y="13617"/>
                    <a:pt x="164786" y="9521"/>
                  </a:cubicBezTo>
                  <a:cubicBezTo>
                    <a:pt x="164786" y="6664"/>
                    <a:pt x="163547" y="3997"/>
                    <a:pt x="161357" y="2187"/>
                  </a:cubicBezTo>
                  <a:cubicBezTo>
                    <a:pt x="159166" y="377"/>
                    <a:pt x="156309" y="-385"/>
                    <a:pt x="153451" y="187"/>
                  </a:cubicBezTo>
                  <a:cubicBezTo>
                    <a:pt x="136401" y="3425"/>
                    <a:pt x="124304" y="18379"/>
                    <a:pt x="124590" y="35810"/>
                  </a:cubicBezTo>
                  <a:cubicBezTo>
                    <a:pt x="124876" y="52669"/>
                    <a:pt x="136973" y="66671"/>
                    <a:pt x="153165" y="70005"/>
                  </a:cubicBezTo>
                  <a:cubicBezTo>
                    <a:pt x="152213" y="72862"/>
                    <a:pt x="151451" y="75910"/>
                    <a:pt x="151070" y="78958"/>
                  </a:cubicBezTo>
                  <a:lnTo>
                    <a:pt x="148022" y="101437"/>
                  </a:lnTo>
                  <a:cubicBezTo>
                    <a:pt x="135353" y="102390"/>
                    <a:pt x="125352" y="113058"/>
                    <a:pt x="125352" y="125917"/>
                  </a:cubicBezTo>
                  <a:lnTo>
                    <a:pt x="125352" y="150586"/>
                  </a:lnTo>
                  <a:cubicBezTo>
                    <a:pt x="125352" y="163064"/>
                    <a:pt x="134687" y="173446"/>
                    <a:pt x="146784" y="174970"/>
                  </a:cubicBezTo>
                  <a:cubicBezTo>
                    <a:pt x="148688" y="178685"/>
                    <a:pt x="150974" y="182209"/>
                    <a:pt x="153832" y="185448"/>
                  </a:cubicBezTo>
                  <a:cubicBezTo>
                    <a:pt x="162786" y="195735"/>
                    <a:pt x="175644" y="201831"/>
                    <a:pt x="189265" y="202307"/>
                  </a:cubicBezTo>
                  <a:lnTo>
                    <a:pt x="189265" y="211642"/>
                  </a:lnTo>
                  <a:lnTo>
                    <a:pt x="169548" y="211642"/>
                  </a:lnTo>
                  <a:cubicBezTo>
                    <a:pt x="158404" y="211642"/>
                    <a:pt x="147927" y="215642"/>
                    <a:pt x="139735" y="222881"/>
                  </a:cubicBezTo>
                  <a:lnTo>
                    <a:pt x="97063" y="56670"/>
                  </a:lnTo>
                  <a:lnTo>
                    <a:pt x="107636" y="37525"/>
                  </a:lnTo>
                  <a:cubicBezTo>
                    <a:pt x="111351" y="30857"/>
                    <a:pt x="108874" y="22475"/>
                    <a:pt x="102206" y="18760"/>
                  </a:cubicBezTo>
                  <a:cubicBezTo>
                    <a:pt x="98968" y="16951"/>
                    <a:pt x="95253" y="16570"/>
                    <a:pt x="91729" y="17617"/>
                  </a:cubicBezTo>
                  <a:cubicBezTo>
                    <a:pt x="90014" y="18094"/>
                    <a:pt x="88395" y="18951"/>
                    <a:pt x="86966" y="20094"/>
                  </a:cubicBezTo>
                  <a:cubicBezTo>
                    <a:pt x="83823" y="15236"/>
                    <a:pt x="77822" y="12569"/>
                    <a:pt x="71917" y="14093"/>
                  </a:cubicBezTo>
                  <a:cubicBezTo>
                    <a:pt x="68297" y="15046"/>
                    <a:pt x="65345" y="17236"/>
                    <a:pt x="63440" y="20475"/>
                  </a:cubicBezTo>
                  <a:cubicBezTo>
                    <a:pt x="62868" y="21427"/>
                    <a:pt x="62487" y="22380"/>
                    <a:pt x="62202" y="23332"/>
                  </a:cubicBezTo>
                  <a:cubicBezTo>
                    <a:pt x="58201" y="20570"/>
                    <a:pt x="53534" y="19046"/>
                    <a:pt x="48581" y="19046"/>
                  </a:cubicBezTo>
                  <a:cubicBezTo>
                    <a:pt x="42104" y="19046"/>
                    <a:pt x="36103" y="21523"/>
                    <a:pt x="31531" y="26095"/>
                  </a:cubicBezTo>
                  <a:cubicBezTo>
                    <a:pt x="22196" y="35429"/>
                    <a:pt x="22196" y="50764"/>
                    <a:pt x="31531" y="60099"/>
                  </a:cubicBezTo>
                  <a:lnTo>
                    <a:pt x="52200" y="80768"/>
                  </a:lnTo>
                  <a:lnTo>
                    <a:pt x="45628" y="92674"/>
                  </a:lnTo>
                  <a:cubicBezTo>
                    <a:pt x="43056" y="92103"/>
                    <a:pt x="40294" y="92198"/>
                    <a:pt x="37722" y="93055"/>
                  </a:cubicBezTo>
                  <a:cubicBezTo>
                    <a:pt x="33722" y="94389"/>
                    <a:pt x="30483" y="97246"/>
                    <a:pt x="28769" y="101056"/>
                  </a:cubicBezTo>
                  <a:lnTo>
                    <a:pt x="18672" y="122583"/>
                  </a:lnTo>
                  <a:cubicBezTo>
                    <a:pt x="17624" y="124869"/>
                    <a:pt x="18672" y="127631"/>
                    <a:pt x="20863" y="128679"/>
                  </a:cubicBezTo>
                  <a:cubicBezTo>
                    <a:pt x="23149" y="129727"/>
                    <a:pt x="25911" y="128679"/>
                    <a:pt x="26959" y="126488"/>
                  </a:cubicBezTo>
                  <a:lnTo>
                    <a:pt x="37055" y="104962"/>
                  </a:lnTo>
                  <a:cubicBezTo>
                    <a:pt x="37722" y="103438"/>
                    <a:pt x="38960" y="102390"/>
                    <a:pt x="40580" y="101818"/>
                  </a:cubicBezTo>
                  <a:cubicBezTo>
                    <a:pt x="42104" y="101342"/>
                    <a:pt x="43818" y="101437"/>
                    <a:pt x="45247" y="102295"/>
                  </a:cubicBezTo>
                  <a:lnTo>
                    <a:pt x="61820" y="111439"/>
                  </a:lnTo>
                  <a:cubicBezTo>
                    <a:pt x="63249" y="112201"/>
                    <a:pt x="64297" y="113534"/>
                    <a:pt x="64678" y="115153"/>
                  </a:cubicBezTo>
                  <a:cubicBezTo>
                    <a:pt x="65059" y="116773"/>
                    <a:pt x="64773" y="118392"/>
                    <a:pt x="63916" y="119821"/>
                  </a:cubicBezTo>
                  <a:lnTo>
                    <a:pt x="28578" y="174494"/>
                  </a:lnTo>
                  <a:cubicBezTo>
                    <a:pt x="27340" y="176399"/>
                    <a:pt x="24959" y="176971"/>
                    <a:pt x="22959" y="175923"/>
                  </a:cubicBezTo>
                  <a:lnTo>
                    <a:pt x="11338" y="169446"/>
                  </a:lnTo>
                  <a:cubicBezTo>
                    <a:pt x="9433" y="168398"/>
                    <a:pt x="8576" y="165922"/>
                    <a:pt x="9528" y="163921"/>
                  </a:cubicBezTo>
                  <a:lnTo>
                    <a:pt x="17910" y="145824"/>
                  </a:lnTo>
                  <a:cubicBezTo>
                    <a:pt x="18958" y="143538"/>
                    <a:pt x="17910" y="140776"/>
                    <a:pt x="15719" y="139728"/>
                  </a:cubicBezTo>
                  <a:cubicBezTo>
                    <a:pt x="13434" y="138680"/>
                    <a:pt x="10671" y="139728"/>
                    <a:pt x="9623" y="141919"/>
                  </a:cubicBezTo>
                  <a:lnTo>
                    <a:pt x="1241" y="160016"/>
                  </a:lnTo>
                  <a:cubicBezTo>
                    <a:pt x="-1711" y="166398"/>
                    <a:pt x="765" y="174018"/>
                    <a:pt x="6956" y="177447"/>
                  </a:cubicBezTo>
                  <a:lnTo>
                    <a:pt x="18672" y="183924"/>
                  </a:lnTo>
                  <a:cubicBezTo>
                    <a:pt x="20672" y="185067"/>
                    <a:pt x="22959" y="185638"/>
                    <a:pt x="25149" y="185638"/>
                  </a:cubicBezTo>
                  <a:cubicBezTo>
                    <a:pt x="29626" y="185638"/>
                    <a:pt x="33912" y="183448"/>
                    <a:pt x="36484" y="179542"/>
                  </a:cubicBezTo>
                  <a:lnTo>
                    <a:pt x="71822" y="124869"/>
                  </a:lnTo>
                  <a:cubicBezTo>
                    <a:pt x="74108" y="121345"/>
                    <a:pt x="74774" y="117058"/>
                    <a:pt x="73822" y="112963"/>
                  </a:cubicBezTo>
                  <a:cubicBezTo>
                    <a:pt x="73155" y="110391"/>
                    <a:pt x="71822" y="108010"/>
                    <a:pt x="70012" y="106105"/>
                  </a:cubicBezTo>
                  <a:lnTo>
                    <a:pt x="77822" y="91912"/>
                  </a:lnTo>
                  <a:lnTo>
                    <a:pt x="86109" y="124297"/>
                  </a:lnTo>
                  <a:lnTo>
                    <a:pt x="68107" y="156111"/>
                  </a:lnTo>
                  <a:cubicBezTo>
                    <a:pt x="61725" y="167350"/>
                    <a:pt x="60392" y="180876"/>
                    <a:pt x="64297" y="193163"/>
                  </a:cubicBezTo>
                  <a:cubicBezTo>
                    <a:pt x="68202" y="205450"/>
                    <a:pt x="77251" y="215642"/>
                    <a:pt x="88967" y="221071"/>
                  </a:cubicBezTo>
                  <a:lnTo>
                    <a:pt x="113922" y="232597"/>
                  </a:lnTo>
                  <a:lnTo>
                    <a:pt x="126305" y="280984"/>
                  </a:lnTo>
                  <a:lnTo>
                    <a:pt x="109160" y="298129"/>
                  </a:lnTo>
                  <a:cubicBezTo>
                    <a:pt x="106493" y="300796"/>
                    <a:pt x="105731" y="304796"/>
                    <a:pt x="107160" y="308320"/>
                  </a:cubicBezTo>
                  <a:cubicBezTo>
                    <a:pt x="108588" y="311845"/>
                    <a:pt x="112017" y="314035"/>
                    <a:pt x="115732" y="314035"/>
                  </a:cubicBezTo>
                  <a:lnTo>
                    <a:pt x="214792" y="314035"/>
                  </a:lnTo>
                  <a:cubicBezTo>
                    <a:pt x="217364" y="314035"/>
                    <a:pt x="219364" y="311940"/>
                    <a:pt x="219364" y="309463"/>
                  </a:cubicBezTo>
                  <a:cubicBezTo>
                    <a:pt x="219364" y="306987"/>
                    <a:pt x="217269" y="304891"/>
                    <a:pt x="214792" y="304891"/>
                  </a:cubicBezTo>
                  <a:lnTo>
                    <a:pt x="188503" y="304891"/>
                  </a:lnTo>
                  <a:cubicBezTo>
                    <a:pt x="189646" y="300605"/>
                    <a:pt x="188694" y="295843"/>
                    <a:pt x="185550" y="292318"/>
                  </a:cubicBezTo>
                  <a:cubicBezTo>
                    <a:pt x="183169" y="289651"/>
                    <a:pt x="179930" y="288127"/>
                    <a:pt x="176406" y="287937"/>
                  </a:cubicBezTo>
                  <a:cubicBezTo>
                    <a:pt x="176216" y="284698"/>
                    <a:pt x="174787" y="281650"/>
                    <a:pt x="172501" y="279269"/>
                  </a:cubicBezTo>
                  <a:cubicBezTo>
                    <a:pt x="170120" y="276888"/>
                    <a:pt x="167072" y="275554"/>
                    <a:pt x="163833" y="275364"/>
                  </a:cubicBezTo>
                  <a:cubicBezTo>
                    <a:pt x="163643" y="271840"/>
                    <a:pt x="162023" y="268601"/>
                    <a:pt x="159452" y="266220"/>
                  </a:cubicBezTo>
                  <a:cubicBezTo>
                    <a:pt x="156785" y="263839"/>
                    <a:pt x="153546" y="262696"/>
                    <a:pt x="150212" y="262791"/>
                  </a:cubicBezTo>
                  <a:lnTo>
                    <a:pt x="143926" y="238312"/>
                  </a:lnTo>
                  <a:cubicBezTo>
                    <a:pt x="143926" y="238312"/>
                    <a:pt x="143926" y="238121"/>
                    <a:pt x="143926" y="238121"/>
                  </a:cubicBezTo>
                  <a:lnTo>
                    <a:pt x="142783" y="233549"/>
                  </a:lnTo>
                  <a:cubicBezTo>
                    <a:pt x="149641" y="225643"/>
                    <a:pt x="159356" y="221167"/>
                    <a:pt x="169929" y="221167"/>
                  </a:cubicBezTo>
                  <a:lnTo>
                    <a:pt x="190218" y="221167"/>
                  </a:lnTo>
                  <a:cubicBezTo>
                    <a:pt x="192885" y="233740"/>
                    <a:pt x="204029" y="243169"/>
                    <a:pt x="217364" y="243169"/>
                  </a:cubicBezTo>
                  <a:cubicBezTo>
                    <a:pt x="230699" y="243169"/>
                    <a:pt x="241843" y="233740"/>
                    <a:pt x="244510" y="221167"/>
                  </a:cubicBezTo>
                  <a:lnTo>
                    <a:pt x="258321" y="221167"/>
                  </a:lnTo>
                  <a:cubicBezTo>
                    <a:pt x="274990" y="221167"/>
                    <a:pt x="289373" y="232501"/>
                    <a:pt x="293278" y="248599"/>
                  </a:cubicBezTo>
                  <a:lnTo>
                    <a:pt x="305279" y="297748"/>
                  </a:lnTo>
                  <a:cubicBezTo>
                    <a:pt x="305661" y="299462"/>
                    <a:pt x="305279" y="301272"/>
                    <a:pt x="304232" y="302701"/>
                  </a:cubicBezTo>
                  <a:cubicBezTo>
                    <a:pt x="303089" y="304129"/>
                    <a:pt x="301469" y="304891"/>
                    <a:pt x="299660" y="304891"/>
                  </a:cubicBezTo>
                  <a:lnTo>
                    <a:pt x="236509" y="304891"/>
                  </a:lnTo>
                  <a:cubicBezTo>
                    <a:pt x="233937" y="304891"/>
                    <a:pt x="231937" y="306987"/>
                    <a:pt x="231937" y="309463"/>
                  </a:cubicBezTo>
                  <a:cubicBezTo>
                    <a:pt x="231937" y="311940"/>
                    <a:pt x="234032" y="314035"/>
                    <a:pt x="236509" y="314035"/>
                  </a:cubicBezTo>
                  <a:lnTo>
                    <a:pt x="299660" y="314035"/>
                  </a:lnTo>
                  <a:cubicBezTo>
                    <a:pt x="304327" y="314035"/>
                    <a:pt x="308613" y="311940"/>
                    <a:pt x="311471" y="308320"/>
                  </a:cubicBezTo>
                  <a:cubicBezTo>
                    <a:pt x="314328" y="304701"/>
                    <a:pt x="315376" y="300034"/>
                    <a:pt x="314233" y="295462"/>
                  </a:cubicBezTo>
                  <a:lnTo>
                    <a:pt x="314233" y="295462"/>
                  </a:lnTo>
                  <a:close/>
                  <a:moveTo>
                    <a:pt x="94205" y="26380"/>
                  </a:moveTo>
                  <a:cubicBezTo>
                    <a:pt x="95348" y="25999"/>
                    <a:pt x="96587" y="26190"/>
                    <a:pt x="97730" y="26761"/>
                  </a:cubicBezTo>
                  <a:cubicBezTo>
                    <a:pt x="98777" y="27333"/>
                    <a:pt x="99539" y="28285"/>
                    <a:pt x="99920" y="29524"/>
                  </a:cubicBezTo>
                  <a:cubicBezTo>
                    <a:pt x="100302" y="30667"/>
                    <a:pt x="100111" y="31905"/>
                    <a:pt x="99539" y="33048"/>
                  </a:cubicBezTo>
                  <a:lnTo>
                    <a:pt x="62011" y="101056"/>
                  </a:lnTo>
                  <a:lnTo>
                    <a:pt x="53915" y="96580"/>
                  </a:lnTo>
                  <a:lnTo>
                    <a:pt x="91443" y="28571"/>
                  </a:lnTo>
                  <a:cubicBezTo>
                    <a:pt x="92015" y="27523"/>
                    <a:pt x="92967" y="26761"/>
                    <a:pt x="94205" y="26380"/>
                  </a:cubicBezTo>
                  <a:lnTo>
                    <a:pt x="94205" y="26380"/>
                  </a:lnTo>
                  <a:close/>
                  <a:moveTo>
                    <a:pt x="71345" y="25047"/>
                  </a:moveTo>
                  <a:cubicBezTo>
                    <a:pt x="72012" y="23999"/>
                    <a:pt x="72965" y="23237"/>
                    <a:pt x="74203" y="22951"/>
                  </a:cubicBezTo>
                  <a:cubicBezTo>
                    <a:pt x="76679" y="22285"/>
                    <a:pt x="79156" y="23809"/>
                    <a:pt x="79823" y="26285"/>
                  </a:cubicBezTo>
                  <a:lnTo>
                    <a:pt x="80585" y="29428"/>
                  </a:lnTo>
                  <a:lnTo>
                    <a:pt x="74108" y="41144"/>
                  </a:lnTo>
                  <a:lnTo>
                    <a:pt x="70869" y="28571"/>
                  </a:lnTo>
                  <a:cubicBezTo>
                    <a:pt x="70584" y="27428"/>
                    <a:pt x="70774" y="26095"/>
                    <a:pt x="71345" y="25047"/>
                  </a:cubicBezTo>
                  <a:lnTo>
                    <a:pt x="71345" y="25047"/>
                  </a:lnTo>
                  <a:close/>
                  <a:moveTo>
                    <a:pt x="37913" y="53622"/>
                  </a:moveTo>
                  <a:cubicBezTo>
                    <a:pt x="32102" y="47812"/>
                    <a:pt x="32102" y="38382"/>
                    <a:pt x="37913" y="32572"/>
                  </a:cubicBezTo>
                  <a:cubicBezTo>
                    <a:pt x="40675" y="29809"/>
                    <a:pt x="44485" y="28190"/>
                    <a:pt x="48390" y="28190"/>
                  </a:cubicBezTo>
                  <a:cubicBezTo>
                    <a:pt x="52295" y="28190"/>
                    <a:pt x="56105" y="29714"/>
                    <a:pt x="58868" y="32572"/>
                  </a:cubicBezTo>
                  <a:lnTo>
                    <a:pt x="63440" y="37144"/>
                  </a:lnTo>
                  <a:lnTo>
                    <a:pt x="67440" y="52860"/>
                  </a:lnTo>
                  <a:lnTo>
                    <a:pt x="56677" y="72386"/>
                  </a:lnTo>
                  <a:lnTo>
                    <a:pt x="37818" y="53527"/>
                  </a:lnTo>
                  <a:close/>
                  <a:moveTo>
                    <a:pt x="92586" y="212594"/>
                  </a:moveTo>
                  <a:cubicBezTo>
                    <a:pt x="83061" y="208213"/>
                    <a:pt x="76013" y="200212"/>
                    <a:pt x="72774" y="190210"/>
                  </a:cubicBezTo>
                  <a:cubicBezTo>
                    <a:pt x="69536" y="180209"/>
                    <a:pt x="70679" y="169636"/>
                    <a:pt x="75822" y="160588"/>
                  </a:cubicBezTo>
                  <a:lnTo>
                    <a:pt x="89157" y="137061"/>
                  </a:lnTo>
                  <a:lnTo>
                    <a:pt x="110684" y="220976"/>
                  </a:lnTo>
                  <a:lnTo>
                    <a:pt x="92491" y="212594"/>
                  </a:lnTo>
                  <a:close/>
                  <a:moveTo>
                    <a:pt x="84014" y="80101"/>
                  </a:moveTo>
                  <a:lnTo>
                    <a:pt x="90491" y="68386"/>
                  </a:lnTo>
                  <a:lnTo>
                    <a:pt x="141164" y="265744"/>
                  </a:lnTo>
                  <a:cubicBezTo>
                    <a:pt x="141164" y="265744"/>
                    <a:pt x="140592" y="266220"/>
                    <a:pt x="140306" y="266506"/>
                  </a:cubicBezTo>
                  <a:lnTo>
                    <a:pt x="133639" y="273173"/>
                  </a:lnTo>
                  <a:lnTo>
                    <a:pt x="84014" y="80006"/>
                  </a:lnTo>
                  <a:close/>
                  <a:moveTo>
                    <a:pt x="154403" y="275840"/>
                  </a:moveTo>
                  <a:cubicBezTo>
                    <a:pt x="154403" y="277078"/>
                    <a:pt x="154022" y="278126"/>
                    <a:pt x="153165" y="278983"/>
                  </a:cubicBezTo>
                  <a:cubicBezTo>
                    <a:pt x="152308" y="279841"/>
                    <a:pt x="151832" y="281079"/>
                    <a:pt x="151832" y="282222"/>
                  </a:cubicBezTo>
                  <a:cubicBezTo>
                    <a:pt x="151832" y="283365"/>
                    <a:pt x="152308" y="284603"/>
                    <a:pt x="153165" y="285460"/>
                  </a:cubicBezTo>
                  <a:cubicBezTo>
                    <a:pt x="154975" y="287270"/>
                    <a:pt x="157832" y="287270"/>
                    <a:pt x="159642" y="285460"/>
                  </a:cubicBezTo>
                  <a:cubicBezTo>
                    <a:pt x="160499" y="284603"/>
                    <a:pt x="161547" y="284222"/>
                    <a:pt x="162690" y="284222"/>
                  </a:cubicBezTo>
                  <a:cubicBezTo>
                    <a:pt x="163833" y="284222"/>
                    <a:pt x="164881" y="284698"/>
                    <a:pt x="165738" y="285460"/>
                  </a:cubicBezTo>
                  <a:cubicBezTo>
                    <a:pt x="166595" y="286318"/>
                    <a:pt x="166977" y="287365"/>
                    <a:pt x="166977" y="288508"/>
                  </a:cubicBezTo>
                  <a:cubicBezTo>
                    <a:pt x="166977" y="289651"/>
                    <a:pt x="166500" y="290699"/>
                    <a:pt x="165738" y="291556"/>
                  </a:cubicBezTo>
                  <a:cubicBezTo>
                    <a:pt x="163928" y="293366"/>
                    <a:pt x="163928" y="296224"/>
                    <a:pt x="165738" y="298033"/>
                  </a:cubicBezTo>
                  <a:cubicBezTo>
                    <a:pt x="167548" y="299843"/>
                    <a:pt x="170405" y="299843"/>
                    <a:pt x="172215" y="298033"/>
                  </a:cubicBezTo>
                  <a:cubicBezTo>
                    <a:pt x="173072" y="297176"/>
                    <a:pt x="174215" y="296700"/>
                    <a:pt x="175359" y="296795"/>
                  </a:cubicBezTo>
                  <a:cubicBezTo>
                    <a:pt x="176502" y="296795"/>
                    <a:pt x="177644" y="297367"/>
                    <a:pt x="178406" y="298224"/>
                  </a:cubicBezTo>
                  <a:cubicBezTo>
                    <a:pt x="179930" y="299938"/>
                    <a:pt x="179740" y="302605"/>
                    <a:pt x="178121" y="304320"/>
                  </a:cubicBezTo>
                  <a:lnTo>
                    <a:pt x="177835" y="304606"/>
                  </a:lnTo>
                  <a:lnTo>
                    <a:pt x="115446" y="304606"/>
                  </a:lnTo>
                  <a:cubicBezTo>
                    <a:pt x="115446" y="304606"/>
                    <a:pt x="115446" y="304606"/>
                    <a:pt x="115446" y="304606"/>
                  </a:cubicBezTo>
                  <a:lnTo>
                    <a:pt x="115446" y="304606"/>
                  </a:lnTo>
                  <a:cubicBezTo>
                    <a:pt x="115446" y="304606"/>
                    <a:pt x="115446" y="304510"/>
                    <a:pt x="115446" y="304510"/>
                  </a:cubicBezTo>
                  <a:cubicBezTo>
                    <a:pt x="115446" y="304510"/>
                    <a:pt x="115446" y="304510"/>
                    <a:pt x="115446" y="304510"/>
                  </a:cubicBezTo>
                  <a:lnTo>
                    <a:pt x="146879" y="273078"/>
                  </a:lnTo>
                  <a:cubicBezTo>
                    <a:pt x="148593" y="271363"/>
                    <a:pt x="151355" y="271268"/>
                    <a:pt x="152975" y="272792"/>
                  </a:cubicBezTo>
                  <a:cubicBezTo>
                    <a:pt x="153832" y="273554"/>
                    <a:pt x="154403" y="274697"/>
                    <a:pt x="154403" y="275840"/>
                  </a:cubicBezTo>
                  <a:lnTo>
                    <a:pt x="154403" y="275840"/>
                  </a:lnTo>
                  <a:close/>
                  <a:moveTo>
                    <a:pt x="280419" y="125917"/>
                  </a:moveTo>
                  <a:lnTo>
                    <a:pt x="280419" y="150682"/>
                  </a:lnTo>
                  <a:cubicBezTo>
                    <a:pt x="280419" y="159159"/>
                    <a:pt x="273561" y="166017"/>
                    <a:pt x="265084" y="166017"/>
                  </a:cubicBezTo>
                  <a:lnTo>
                    <a:pt x="244796" y="166017"/>
                  </a:lnTo>
                  <a:lnTo>
                    <a:pt x="244796" y="110581"/>
                  </a:lnTo>
                  <a:lnTo>
                    <a:pt x="265084" y="110581"/>
                  </a:lnTo>
                  <a:cubicBezTo>
                    <a:pt x="273561" y="110581"/>
                    <a:pt x="280419" y="117439"/>
                    <a:pt x="280419" y="125917"/>
                  </a:cubicBezTo>
                  <a:lnTo>
                    <a:pt x="280419" y="125917"/>
                  </a:lnTo>
                  <a:close/>
                  <a:moveTo>
                    <a:pt x="133734" y="35620"/>
                  </a:moveTo>
                  <a:cubicBezTo>
                    <a:pt x="133544" y="22761"/>
                    <a:pt x="142497" y="11617"/>
                    <a:pt x="155165" y="9235"/>
                  </a:cubicBezTo>
                  <a:cubicBezTo>
                    <a:pt x="155165" y="9235"/>
                    <a:pt x="155356" y="9235"/>
                    <a:pt x="155451" y="9235"/>
                  </a:cubicBezTo>
                  <a:cubicBezTo>
                    <a:pt x="155546" y="9235"/>
                    <a:pt x="155546" y="9426"/>
                    <a:pt x="155546" y="9426"/>
                  </a:cubicBezTo>
                  <a:cubicBezTo>
                    <a:pt x="155546" y="15998"/>
                    <a:pt x="158118" y="22094"/>
                    <a:pt x="162690" y="26761"/>
                  </a:cubicBezTo>
                  <a:cubicBezTo>
                    <a:pt x="167357" y="31429"/>
                    <a:pt x="173453" y="33905"/>
                    <a:pt x="180026" y="33905"/>
                  </a:cubicBezTo>
                  <a:lnTo>
                    <a:pt x="221650" y="33905"/>
                  </a:lnTo>
                  <a:cubicBezTo>
                    <a:pt x="235937" y="33905"/>
                    <a:pt x="247558" y="45526"/>
                    <a:pt x="247558" y="59813"/>
                  </a:cubicBezTo>
                  <a:lnTo>
                    <a:pt x="247558" y="101247"/>
                  </a:lnTo>
                  <a:lnTo>
                    <a:pt x="244701" y="101247"/>
                  </a:lnTo>
                  <a:lnTo>
                    <a:pt x="244701" y="96675"/>
                  </a:lnTo>
                  <a:cubicBezTo>
                    <a:pt x="244701" y="77244"/>
                    <a:pt x="228889" y="61432"/>
                    <a:pt x="209458" y="61432"/>
                  </a:cubicBezTo>
                  <a:cubicBezTo>
                    <a:pt x="209458" y="61432"/>
                    <a:pt x="160119" y="61432"/>
                    <a:pt x="159833" y="61432"/>
                  </a:cubicBezTo>
                  <a:cubicBezTo>
                    <a:pt x="145450" y="61051"/>
                    <a:pt x="133925" y="49621"/>
                    <a:pt x="133734" y="35524"/>
                  </a:cubicBezTo>
                  <a:lnTo>
                    <a:pt x="133734" y="35524"/>
                  </a:lnTo>
                  <a:close/>
                  <a:moveTo>
                    <a:pt x="134591" y="150682"/>
                  </a:moveTo>
                  <a:lnTo>
                    <a:pt x="134591" y="126012"/>
                  </a:lnTo>
                  <a:cubicBezTo>
                    <a:pt x="134591" y="118582"/>
                    <a:pt x="139830" y="112391"/>
                    <a:pt x="146784" y="110962"/>
                  </a:cubicBezTo>
                  <a:lnTo>
                    <a:pt x="142021" y="146395"/>
                  </a:lnTo>
                  <a:cubicBezTo>
                    <a:pt x="141164" y="152491"/>
                    <a:pt x="141545" y="158587"/>
                    <a:pt x="142878" y="164398"/>
                  </a:cubicBezTo>
                  <a:cubicBezTo>
                    <a:pt x="137925" y="161826"/>
                    <a:pt x="134496" y="156682"/>
                    <a:pt x="134496" y="150777"/>
                  </a:cubicBezTo>
                  <a:lnTo>
                    <a:pt x="134496" y="150777"/>
                  </a:lnTo>
                  <a:close/>
                  <a:moveTo>
                    <a:pt x="235461" y="170589"/>
                  </a:moveTo>
                  <a:lnTo>
                    <a:pt x="235461" y="215071"/>
                  </a:lnTo>
                  <a:cubicBezTo>
                    <a:pt x="235461" y="225262"/>
                    <a:pt x="227174" y="233644"/>
                    <a:pt x="216887" y="233644"/>
                  </a:cubicBezTo>
                  <a:cubicBezTo>
                    <a:pt x="206601" y="233644"/>
                    <a:pt x="198409" y="225358"/>
                    <a:pt x="198409" y="215071"/>
                  </a:cubicBezTo>
                  <a:lnTo>
                    <a:pt x="198409" y="202307"/>
                  </a:lnTo>
                  <a:lnTo>
                    <a:pt x="210887" y="202307"/>
                  </a:lnTo>
                  <a:cubicBezTo>
                    <a:pt x="213459" y="202307"/>
                    <a:pt x="215459" y="200212"/>
                    <a:pt x="215459" y="197735"/>
                  </a:cubicBezTo>
                  <a:cubicBezTo>
                    <a:pt x="215459" y="195259"/>
                    <a:pt x="213363" y="193163"/>
                    <a:pt x="210887" y="193163"/>
                  </a:cubicBezTo>
                  <a:lnTo>
                    <a:pt x="190979" y="193163"/>
                  </a:lnTo>
                  <a:cubicBezTo>
                    <a:pt x="179359" y="193163"/>
                    <a:pt x="168310" y="188115"/>
                    <a:pt x="160690" y="179447"/>
                  </a:cubicBezTo>
                  <a:cubicBezTo>
                    <a:pt x="153070" y="170684"/>
                    <a:pt x="149546" y="159064"/>
                    <a:pt x="151070" y="147538"/>
                  </a:cubicBezTo>
                  <a:lnTo>
                    <a:pt x="160119" y="80197"/>
                  </a:lnTo>
                  <a:cubicBezTo>
                    <a:pt x="160595" y="76958"/>
                    <a:pt x="161357" y="73815"/>
                    <a:pt x="162595" y="70862"/>
                  </a:cubicBezTo>
                  <a:lnTo>
                    <a:pt x="209363" y="70862"/>
                  </a:lnTo>
                  <a:cubicBezTo>
                    <a:pt x="223745" y="70862"/>
                    <a:pt x="235366" y="82578"/>
                    <a:pt x="235366" y="96865"/>
                  </a:cubicBezTo>
                  <a:lnTo>
                    <a:pt x="235366" y="170684"/>
                  </a:lnTo>
                  <a:close/>
                  <a:moveTo>
                    <a:pt x="244701" y="211737"/>
                  </a:moveTo>
                  <a:lnTo>
                    <a:pt x="244701" y="175256"/>
                  </a:lnTo>
                  <a:lnTo>
                    <a:pt x="263179" y="175256"/>
                  </a:lnTo>
                  <a:lnTo>
                    <a:pt x="271466" y="182971"/>
                  </a:lnTo>
                  <a:cubicBezTo>
                    <a:pt x="279943" y="190877"/>
                    <a:pt x="281562" y="203736"/>
                    <a:pt x="275371" y="213547"/>
                  </a:cubicBezTo>
                  <a:lnTo>
                    <a:pt x="274514" y="214880"/>
                  </a:lnTo>
                  <a:cubicBezTo>
                    <a:pt x="269370" y="212880"/>
                    <a:pt x="263751" y="211737"/>
                    <a:pt x="257845" y="211737"/>
                  </a:cubicBezTo>
                  <a:lnTo>
                    <a:pt x="244605" y="2117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29"/>
            <p:cNvSpPr/>
            <p:nvPr/>
          </p:nvSpPr>
          <p:spPr>
            <a:xfrm>
              <a:off x="2716699" y="1516680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6" y="20288"/>
                    <a:pt x="4572" y="20288"/>
                  </a:cubicBezTo>
                  <a:cubicBezTo>
                    <a:pt x="7048" y="20288"/>
                    <a:pt x="9144" y="18193"/>
                    <a:pt x="9144" y="15716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29"/>
            <p:cNvSpPr/>
            <p:nvPr/>
          </p:nvSpPr>
          <p:spPr>
            <a:xfrm>
              <a:off x="2680758" y="1516680"/>
              <a:ext cx="9852" cy="21860"/>
            </a:xfrm>
            <a:custGeom>
              <a:rect b="b" l="l" r="r" t="t"/>
              <a:pathLst>
                <a:path extrusionOk="0" h="20288" w="9143">
                  <a:moveTo>
                    <a:pt x="9144" y="15716"/>
                  </a:move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15716"/>
                  </a:lnTo>
                  <a:cubicBezTo>
                    <a:pt x="0" y="18288"/>
                    <a:pt x="2096" y="20288"/>
                    <a:pt x="4572" y="20288"/>
                  </a:cubicBezTo>
                  <a:cubicBezTo>
                    <a:pt x="7048" y="20288"/>
                    <a:pt x="9144" y="18193"/>
                    <a:pt x="9144" y="15716"/>
                  </a:cubicBezTo>
                  <a:lnTo>
                    <a:pt x="9144" y="157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29"/>
            <p:cNvSpPr/>
            <p:nvPr/>
          </p:nvSpPr>
          <p:spPr>
            <a:xfrm>
              <a:off x="2686072" y="1568921"/>
              <a:ext cx="28172" cy="13676"/>
            </a:xfrm>
            <a:custGeom>
              <a:rect b="b" l="l" r="r" t="t"/>
              <a:pathLst>
                <a:path extrusionOk="0" h="12692" w="26146">
                  <a:moveTo>
                    <a:pt x="18312" y="1357"/>
                  </a:moveTo>
                  <a:cubicBezTo>
                    <a:pt x="16883" y="2786"/>
                    <a:pt x="15073" y="3548"/>
                    <a:pt x="13073" y="3548"/>
                  </a:cubicBezTo>
                  <a:cubicBezTo>
                    <a:pt x="11073" y="3548"/>
                    <a:pt x="9263" y="2786"/>
                    <a:pt x="7834" y="1357"/>
                  </a:cubicBezTo>
                  <a:cubicBezTo>
                    <a:pt x="6024" y="-452"/>
                    <a:pt x="3072" y="-452"/>
                    <a:pt x="1357" y="1357"/>
                  </a:cubicBezTo>
                  <a:cubicBezTo>
                    <a:pt x="-452" y="3167"/>
                    <a:pt x="-452" y="6025"/>
                    <a:pt x="1357" y="7834"/>
                  </a:cubicBezTo>
                  <a:cubicBezTo>
                    <a:pt x="4500" y="10978"/>
                    <a:pt x="8691" y="12692"/>
                    <a:pt x="13073" y="12692"/>
                  </a:cubicBezTo>
                  <a:cubicBezTo>
                    <a:pt x="17454" y="12692"/>
                    <a:pt x="21645" y="10978"/>
                    <a:pt x="24789" y="7834"/>
                  </a:cubicBezTo>
                  <a:cubicBezTo>
                    <a:pt x="26599" y="6025"/>
                    <a:pt x="26599" y="3167"/>
                    <a:pt x="24789" y="1357"/>
                  </a:cubicBezTo>
                  <a:cubicBezTo>
                    <a:pt x="22979" y="-452"/>
                    <a:pt x="20026" y="-452"/>
                    <a:pt x="18312" y="1357"/>
                  </a:cubicBezTo>
                  <a:lnTo>
                    <a:pt x="18312" y="13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29"/>
            <p:cNvSpPr/>
            <p:nvPr/>
          </p:nvSpPr>
          <p:spPr>
            <a:xfrm>
              <a:off x="2690084" y="1522791"/>
              <a:ext cx="20081" cy="34944"/>
            </a:xfrm>
            <a:custGeom>
              <a:rect b="b" l="l" r="r" t="t"/>
              <a:pathLst>
                <a:path extrusionOk="0" h="32431" w="18637">
                  <a:moveTo>
                    <a:pt x="1446" y="26621"/>
                  </a:moveTo>
                  <a:cubicBezTo>
                    <a:pt x="3446" y="30240"/>
                    <a:pt x="7161" y="32431"/>
                    <a:pt x="11257" y="32431"/>
                  </a:cubicBezTo>
                  <a:cubicBezTo>
                    <a:pt x="13828" y="32431"/>
                    <a:pt x="15829" y="30336"/>
                    <a:pt x="15829" y="27859"/>
                  </a:cubicBezTo>
                  <a:cubicBezTo>
                    <a:pt x="15829" y="25383"/>
                    <a:pt x="13733" y="23287"/>
                    <a:pt x="11257" y="23287"/>
                  </a:cubicBezTo>
                  <a:cubicBezTo>
                    <a:pt x="10209" y="23287"/>
                    <a:pt x="9733" y="22620"/>
                    <a:pt x="9542" y="22239"/>
                  </a:cubicBezTo>
                  <a:cubicBezTo>
                    <a:pt x="9352" y="21858"/>
                    <a:pt x="9066" y="21096"/>
                    <a:pt x="9542" y="20239"/>
                  </a:cubicBezTo>
                  <a:lnTo>
                    <a:pt x="17924" y="7095"/>
                  </a:lnTo>
                  <a:cubicBezTo>
                    <a:pt x="19258" y="4904"/>
                    <a:pt x="18686" y="2142"/>
                    <a:pt x="16495" y="713"/>
                  </a:cubicBezTo>
                  <a:cubicBezTo>
                    <a:pt x="14305" y="-621"/>
                    <a:pt x="11542" y="-49"/>
                    <a:pt x="10114" y="2142"/>
                  </a:cubicBezTo>
                  <a:lnTo>
                    <a:pt x="1732" y="15286"/>
                  </a:lnTo>
                  <a:cubicBezTo>
                    <a:pt x="-459" y="18715"/>
                    <a:pt x="-554" y="23097"/>
                    <a:pt x="1351" y="26621"/>
                  </a:cubicBezTo>
                  <a:lnTo>
                    <a:pt x="1351" y="266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4" name="Google Shape;1134;p29"/>
          <p:cNvGrpSpPr/>
          <p:nvPr/>
        </p:nvGrpSpPr>
        <p:grpSpPr>
          <a:xfrm>
            <a:off x="8115295" y="1448762"/>
            <a:ext cx="338065" cy="261752"/>
            <a:chOff x="8115295" y="1448762"/>
            <a:chExt cx="338065" cy="261752"/>
          </a:xfrm>
        </p:grpSpPr>
        <p:sp>
          <p:nvSpPr>
            <p:cNvPr id="1135" name="Google Shape;1135;p29"/>
            <p:cNvSpPr/>
            <p:nvPr/>
          </p:nvSpPr>
          <p:spPr>
            <a:xfrm>
              <a:off x="8115295" y="1448762"/>
              <a:ext cx="338065" cy="261752"/>
            </a:xfrm>
            <a:custGeom>
              <a:rect b="b" l="l" r="r" t="t"/>
              <a:pathLst>
                <a:path extrusionOk="0" h="242925" w="313749">
                  <a:moveTo>
                    <a:pt x="312515" y="70428"/>
                  </a:moveTo>
                  <a:cubicBezTo>
                    <a:pt x="310705" y="68238"/>
                    <a:pt x="308038" y="66999"/>
                    <a:pt x="305085" y="66999"/>
                  </a:cubicBezTo>
                  <a:lnTo>
                    <a:pt x="294894" y="66999"/>
                  </a:lnTo>
                  <a:cubicBezTo>
                    <a:pt x="289274" y="66999"/>
                    <a:pt x="284036" y="69952"/>
                    <a:pt x="281273" y="74810"/>
                  </a:cubicBezTo>
                  <a:lnTo>
                    <a:pt x="260128" y="111005"/>
                  </a:lnTo>
                  <a:lnTo>
                    <a:pt x="216217" y="111005"/>
                  </a:lnTo>
                  <a:lnTo>
                    <a:pt x="214979" y="106147"/>
                  </a:lnTo>
                  <a:cubicBezTo>
                    <a:pt x="211169" y="91383"/>
                    <a:pt x="200596" y="79953"/>
                    <a:pt x="187071" y="74619"/>
                  </a:cubicBezTo>
                  <a:lnTo>
                    <a:pt x="187071" y="71571"/>
                  </a:lnTo>
                  <a:cubicBezTo>
                    <a:pt x="187071" y="61570"/>
                    <a:pt x="178975" y="53474"/>
                    <a:pt x="168973" y="53474"/>
                  </a:cubicBezTo>
                  <a:lnTo>
                    <a:pt x="152114" y="53474"/>
                  </a:lnTo>
                  <a:lnTo>
                    <a:pt x="152114" y="41853"/>
                  </a:lnTo>
                  <a:cubicBezTo>
                    <a:pt x="191548" y="40710"/>
                    <a:pt x="230505" y="34805"/>
                    <a:pt x="268128" y="24042"/>
                  </a:cubicBezTo>
                  <a:cubicBezTo>
                    <a:pt x="271272" y="23089"/>
                    <a:pt x="273939" y="21089"/>
                    <a:pt x="275463" y="18231"/>
                  </a:cubicBezTo>
                  <a:cubicBezTo>
                    <a:pt x="277082" y="15374"/>
                    <a:pt x="277463" y="12040"/>
                    <a:pt x="276510" y="8897"/>
                  </a:cubicBezTo>
                  <a:cubicBezTo>
                    <a:pt x="275654" y="5753"/>
                    <a:pt x="273558" y="3086"/>
                    <a:pt x="270700" y="1563"/>
                  </a:cubicBezTo>
                  <a:cubicBezTo>
                    <a:pt x="267843" y="-57"/>
                    <a:pt x="264509" y="-438"/>
                    <a:pt x="261366" y="515"/>
                  </a:cubicBezTo>
                  <a:cubicBezTo>
                    <a:pt x="250603" y="3563"/>
                    <a:pt x="239649" y="6325"/>
                    <a:pt x="228600" y="8516"/>
                  </a:cubicBezTo>
                  <a:cubicBezTo>
                    <a:pt x="226123" y="8992"/>
                    <a:pt x="224504" y="11468"/>
                    <a:pt x="224980" y="13945"/>
                  </a:cubicBezTo>
                  <a:cubicBezTo>
                    <a:pt x="225457" y="16421"/>
                    <a:pt x="227933" y="18041"/>
                    <a:pt x="230410" y="17564"/>
                  </a:cubicBezTo>
                  <a:cubicBezTo>
                    <a:pt x="241649" y="15278"/>
                    <a:pt x="252889" y="12516"/>
                    <a:pt x="263842" y="9373"/>
                  </a:cubicBezTo>
                  <a:cubicBezTo>
                    <a:pt x="264604" y="9182"/>
                    <a:pt x="265462" y="9278"/>
                    <a:pt x="266223" y="9659"/>
                  </a:cubicBezTo>
                  <a:cubicBezTo>
                    <a:pt x="266890" y="10040"/>
                    <a:pt x="267462" y="10706"/>
                    <a:pt x="267652" y="11468"/>
                  </a:cubicBezTo>
                  <a:cubicBezTo>
                    <a:pt x="267843" y="12230"/>
                    <a:pt x="267748" y="13088"/>
                    <a:pt x="267367" y="13754"/>
                  </a:cubicBezTo>
                  <a:cubicBezTo>
                    <a:pt x="266985" y="14517"/>
                    <a:pt x="266319" y="14993"/>
                    <a:pt x="265557" y="15183"/>
                  </a:cubicBezTo>
                  <a:cubicBezTo>
                    <a:pt x="224504" y="26899"/>
                    <a:pt x="181832" y="32900"/>
                    <a:pt x="138684" y="32900"/>
                  </a:cubicBezTo>
                  <a:cubicBezTo>
                    <a:pt x="95535" y="32900"/>
                    <a:pt x="52864" y="26994"/>
                    <a:pt x="11811" y="15183"/>
                  </a:cubicBezTo>
                  <a:cubicBezTo>
                    <a:pt x="11049" y="14993"/>
                    <a:pt x="10382" y="14421"/>
                    <a:pt x="10001" y="13754"/>
                  </a:cubicBezTo>
                  <a:cubicBezTo>
                    <a:pt x="9620" y="12992"/>
                    <a:pt x="9525" y="12230"/>
                    <a:pt x="9715" y="11468"/>
                  </a:cubicBezTo>
                  <a:cubicBezTo>
                    <a:pt x="9906" y="10706"/>
                    <a:pt x="10477" y="10040"/>
                    <a:pt x="11144" y="9659"/>
                  </a:cubicBezTo>
                  <a:cubicBezTo>
                    <a:pt x="11906" y="9278"/>
                    <a:pt x="12668" y="9182"/>
                    <a:pt x="13430" y="9373"/>
                  </a:cubicBezTo>
                  <a:cubicBezTo>
                    <a:pt x="53911" y="20993"/>
                    <a:pt x="96012" y="26804"/>
                    <a:pt x="138589" y="26804"/>
                  </a:cubicBezTo>
                  <a:cubicBezTo>
                    <a:pt x="162210" y="26804"/>
                    <a:pt x="185928" y="24994"/>
                    <a:pt x="209073" y="21374"/>
                  </a:cubicBezTo>
                  <a:cubicBezTo>
                    <a:pt x="211550" y="20993"/>
                    <a:pt x="213264" y="18612"/>
                    <a:pt x="212884" y="16136"/>
                  </a:cubicBezTo>
                  <a:cubicBezTo>
                    <a:pt x="212503" y="13659"/>
                    <a:pt x="210121" y="11945"/>
                    <a:pt x="207645" y="12326"/>
                  </a:cubicBezTo>
                  <a:cubicBezTo>
                    <a:pt x="197167" y="13945"/>
                    <a:pt x="186499" y="15183"/>
                    <a:pt x="175736" y="16136"/>
                  </a:cubicBezTo>
                  <a:cubicBezTo>
                    <a:pt x="175641" y="7754"/>
                    <a:pt x="168783" y="1086"/>
                    <a:pt x="160401" y="1086"/>
                  </a:cubicBezTo>
                  <a:lnTo>
                    <a:pt x="116586" y="1086"/>
                  </a:lnTo>
                  <a:cubicBezTo>
                    <a:pt x="108204" y="1086"/>
                    <a:pt x="101441" y="7849"/>
                    <a:pt x="101251" y="16136"/>
                  </a:cubicBezTo>
                  <a:cubicBezTo>
                    <a:pt x="72294" y="13754"/>
                    <a:pt x="43624" y="8516"/>
                    <a:pt x="15811" y="610"/>
                  </a:cubicBezTo>
                  <a:cubicBezTo>
                    <a:pt x="12668" y="-343"/>
                    <a:pt x="9334" y="38"/>
                    <a:pt x="6477" y="1658"/>
                  </a:cubicBezTo>
                  <a:cubicBezTo>
                    <a:pt x="3620" y="3277"/>
                    <a:pt x="1524" y="5849"/>
                    <a:pt x="667" y="8992"/>
                  </a:cubicBezTo>
                  <a:cubicBezTo>
                    <a:pt x="-191" y="12135"/>
                    <a:pt x="190" y="15469"/>
                    <a:pt x="1714" y="18326"/>
                  </a:cubicBezTo>
                  <a:cubicBezTo>
                    <a:pt x="3334" y="21184"/>
                    <a:pt x="5905" y="23279"/>
                    <a:pt x="9048" y="24137"/>
                  </a:cubicBezTo>
                  <a:cubicBezTo>
                    <a:pt x="46672" y="34900"/>
                    <a:pt x="85630" y="40901"/>
                    <a:pt x="125063" y="41948"/>
                  </a:cubicBezTo>
                  <a:lnTo>
                    <a:pt x="125063" y="53569"/>
                  </a:lnTo>
                  <a:lnTo>
                    <a:pt x="108204" y="53569"/>
                  </a:lnTo>
                  <a:cubicBezTo>
                    <a:pt x="98298" y="53569"/>
                    <a:pt x="90201" y="61665"/>
                    <a:pt x="90106" y="71571"/>
                  </a:cubicBezTo>
                  <a:lnTo>
                    <a:pt x="89630" y="71571"/>
                  </a:lnTo>
                  <a:cubicBezTo>
                    <a:pt x="73628" y="71571"/>
                    <a:pt x="59531" y="82430"/>
                    <a:pt x="55340" y="97860"/>
                  </a:cubicBezTo>
                  <a:lnTo>
                    <a:pt x="46672" y="130340"/>
                  </a:lnTo>
                  <a:lnTo>
                    <a:pt x="9048" y="149009"/>
                  </a:lnTo>
                  <a:cubicBezTo>
                    <a:pt x="3524" y="151772"/>
                    <a:pt x="0" y="157392"/>
                    <a:pt x="0" y="163583"/>
                  </a:cubicBezTo>
                  <a:cubicBezTo>
                    <a:pt x="0" y="166631"/>
                    <a:pt x="857" y="169679"/>
                    <a:pt x="2571" y="172346"/>
                  </a:cubicBezTo>
                  <a:cubicBezTo>
                    <a:pt x="6382" y="178346"/>
                    <a:pt x="11239" y="183680"/>
                    <a:pt x="16859" y="187967"/>
                  </a:cubicBezTo>
                  <a:cubicBezTo>
                    <a:pt x="18859" y="189491"/>
                    <a:pt x="21717" y="189205"/>
                    <a:pt x="23336" y="187109"/>
                  </a:cubicBezTo>
                  <a:cubicBezTo>
                    <a:pt x="24860" y="185109"/>
                    <a:pt x="24574" y="182252"/>
                    <a:pt x="22479" y="180632"/>
                  </a:cubicBezTo>
                  <a:cubicBezTo>
                    <a:pt x="17716" y="176918"/>
                    <a:pt x="13621" y="172441"/>
                    <a:pt x="10382" y="167297"/>
                  </a:cubicBezTo>
                  <a:cubicBezTo>
                    <a:pt x="9620" y="166155"/>
                    <a:pt x="9239" y="164821"/>
                    <a:pt x="9239" y="163488"/>
                  </a:cubicBezTo>
                  <a:cubicBezTo>
                    <a:pt x="9239" y="160820"/>
                    <a:pt x="10763" y="158344"/>
                    <a:pt x="13145" y="157201"/>
                  </a:cubicBezTo>
                  <a:lnTo>
                    <a:pt x="51721" y="138056"/>
                  </a:lnTo>
                  <a:lnTo>
                    <a:pt x="75247" y="138056"/>
                  </a:lnTo>
                  <a:cubicBezTo>
                    <a:pt x="82105" y="138056"/>
                    <a:pt x="87820" y="133103"/>
                    <a:pt x="88868" y="126340"/>
                  </a:cubicBezTo>
                  <a:lnTo>
                    <a:pt x="92487" y="103385"/>
                  </a:lnTo>
                  <a:cubicBezTo>
                    <a:pt x="93059" y="99479"/>
                    <a:pt x="92011" y="95574"/>
                    <a:pt x="89439" y="92621"/>
                  </a:cubicBezTo>
                  <a:cubicBezTo>
                    <a:pt x="86868" y="89669"/>
                    <a:pt x="83248" y="87954"/>
                    <a:pt x="79248" y="87954"/>
                  </a:cubicBezTo>
                  <a:lnTo>
                    <a:pt x="71342" y="87954"/>
                  </a:lnTo>
                  <a:cubicBezTo>
                    <a:pt x="76105" y="83382"/>
                    <a:pt x="82582" y="80620"/>
                    <a:pt x="89535" y="80620"/>
                  </a:cubicBezTo>
                  <a:lnTo>
                    <a:pt x="169926" y="80620"/>
                  </a:lnTo>
                  <a:cubicBezTo>
                    <a:pt x="186690" y="80620"/>
                    <a:pt x="201358" y="91955"/>
                    <a:pt x="205549" y="108242"/>
                  </a:cubicBezTo>
                  <a:lnTo>
                    <a:pt x="207645" y="116529"/>
                  </a:lnTo>
                  <a:cubicBezTo>
                    <a:pt x="208121" y="118529"/>
                    <a:pt x="210026" y="119958"/>
                    <a:pt x="212121" y="119958"/>
                  </a:cubicBezTo>
                  <a:lnTo>
                    <a:pt x="262318" y="119958"/>
                  </a:lnTo>
                  <a:cubicBezTo>
                    <a:pt x="263937" y="119958"/>
                    <a:pt x="265462" y="119101"/>
                    <a:pt x="266319" y="117672"/>
                  </a:cubicBezTo>
                  <a:lnTo>
                    <a:pt x="288798" y="79191"/>
                  </a:lnTo>
                  <a:cubicBezTo>
                    <a:pt x="289941" y="77191"/>
                    <a:pt x="292132" y="75953"/>
                    <a:pt x="294513" y="75953"/>
                  </a:cubicBezTo>
                  <a:lnTo>
                    <a:pt x="304705" y="75953"/>
                  </a:lnTo>
                  <a:cubicBezTo>
                    <a:pt x="304705" y="75953"/>
                    <a:pt x="304895" y="75953"/>
                    <a:pt x="304990" y="76048"/>
                  </a:cubicBezTo>
                  <a:cubicBezTo>
                    <a:pt x="305085" y="76143"/>
                    <a:pt x="304990" y="76334"/>
                    <a:pt x="304990" y="76334"/>
                  </a:cubicBezTo>
                  <a:lnTo>
                    <a:pt x="293465" y="137675"/>
                  </a:lnTo>
                  <a:cubicBezTo>
                    <a:pt x="293370" y="138342"/>
                    <a:pt x="293370" y="139103"/>
                    <a:pt x="293465" y="139770"/>
                  </a:cubicBezTo>
                  <a:lnTo>
                    <a:pt x="304323" y="178727"/>
                  </a:lnTo>
                  <a:cubicBezTo>
                    <a:pt x="304323" y="178727"/>
                    <a:pt x="304323" y="178918"/>
                    <a:pt x="304323" y="179109"/>
                  </a:cubicBezTo>
                  <a:cubicBezTo>
                    <a:pt x="304229" y="179299"/>
                    <a:pt x="304038" y="179299"/>
                    <a:pt x="304038" y="179299"/>
                  </a:cubicBezTo>
                  <a:lnTo>
                    <a:pt x="285273" y="179299"/>
                  </a:lnTo>
                  <a:cubicBezTo>
                    <a:pt x="282987" y="179299"/>
                    <a:pt x="280797" y="178061"/>
                    <a:pt x="279559" y="176060"/>
                  </a:cubicBezTo>
                  <a:lnTo>
                    <a:pt x="263652" y="149200"/>
                  </a:lnTo>
                  <a:cubicBezTo>
                    <a:pt x="262794" y="147771"/>
                    <a:pt x="261271" y="146914"/>
                    <a:pt x="259651" y="146914"/>
                  </a:cubicBezTo>
                  <a:lnTo>
                    <a:pt x="208883" y="146914"/>
                  </a:lnTo>
                  <a:cubicBezTo>
                    <a:pt x="206787" y="146914"/>
                    <a:pt x="204978" y="148343"/>
                    <a:pt x="204406" y="150343"/>
                  </a:cubicBezTo>
                  <a:lnTo>
                    <a:pt x="202406" y="157963"/>
                  </a:lnTo>
                  <a:cubicBezTo>
                    <a:pt x="198787" y="171869"/>
                    <a:pt x="188786" y="183204"/>
                    <a:pt x="175641" y="188443"/>
                  </a:cubicBezTo>
                  <a:cubicBezTo>
                    <a:pt x="174403" y="182918"/>
                    <a:pt x="169545" y="178823"/>
                    <a:pt x="163639" y="178823"/>
                  </a:cubicBezTo>
                  <a:cubicBezTo>
                    <a:pt x="156876" y="178823"/>
                    <a:pt x="151352" y="184347"/>
                    <a:pt x="151352" y="191110"/>
                  </a:cubicBezTo>
                  <a:lnTo>
                    <a:pt x="151352" y="191777"/>
                  </a:lnTo>
                  <a:lnTo>
                    <a:pt x="100584" y="191777"/>
                  </a:lnTo>
                  <a:lnTo>
                    <a:pt x="100584" y="191110"/>
                  </a:lnTo>
                  <a:cubicBezTo>
                    <a:pt x="100584" y="184347"/>
                    <a:pt x="95059" y="178823"/>
                    <a:pt x="88296" y="178823"/>
                  </a:cubicBezTo>
                  <a:cubicBezTo>
                    <a:pt x="81534" y="178823"/>
                    <a:pt x="76009" y="184347"/>
                    <a:pt x="76009" y="191110"/>
                  </a:cubicBezTo>
                  <a:lnTo>
                    <a:pt x="76009" y="191777"/>
                  </a:lnTo>
                  <a:lnTo>
                    <a:pt x="54673" y="191777"/>
                  </a:lnTo>
                  <a:cubicBezTo>
                    <a:pt x="49625" y="191777"/>
                    <a:pt x="44482" y="191015"/>
                    <a:pt x="39624" y="189586"/>
                  </a:cubicBezTo>
                  <a:cubicBezTo>
                    <a:pt x="37147" y="188824"/>
                    <a:pt x="34576" y="190253"/>
                    <a:pt x="33909" y="192729"/>
                  </a:cubicBezTo>
                  <a:cubicBezTo>
                    <a:pt x="33147" y="195206"/>
                    <a:pt x="34576" y="197682"/>
                    <a:pt x="37052" y="198444"/>
                  </a:cubicBezTo>
                  <a:cubicBezTo>
                    <a:pt x="42767" y="200159"/>
                    <a:pt x="48673" y="201016"/>
                    <a:pt x="54673" y="201016"/>
                  </a:cubicBezTo>
                  <a:lnTo>
                    <a:pt x="76009" y="201016"/>
                  </a:lnTo>
                  <a:lnTo>
                    <a:pt x="76009" y="218447"/>
                  </a:lnTo>
                  <a:lnTo>
                    <a:pt x="49339" y="218447"/>
                  </a:lnTo>
                  <a:cubicBezTo>
                    <a:pt x="46005" y="218447"/>
                    <a:pt x="42957" y="217018"/>
                    <a:pt x="40862" y="214446"/>
                  </a:cubicBezTo>
                  <a:lnTo>
                    <a:pt x="35337" y="207779"/>
                  </a:lnTo>
                  <a:cubicBezTo>
                    <a:pt x="31051" y="202540"/>
                    <a:pt x="23241" y="201778"/>
                    <a:pt x="18097" y="206064"/>
                  </a:cubicBezTo>
                  <a:cubicBezTo>
                    <a:pt x="15526" y="208160"/>
                    <a:pt x="14001" y="211113"/>
                    <a:pt x="13716" y="214351"/>
                  </a:cubicBezTo>
                  <a:cubicBezTo>
                    <a:pt x="13430" y="217589"/>
                    <a:pt x="14382" y="220828"/>
                    <a:pt x="16478" y="223305"/>
                  </a:cubicBezTo>
                  <a:lnTo>
                    <a:pt x="22003" y="229972"/>
                  </a:lnTo>
                  <a:cubicBezTo>
                    <a:pt x="28765" y="238163"/>
                    <a:pt x="38767" y="242926"/>
                    <a:pt x="49435" y="242926"/>
                  </a:cubicBezTo>
                  <a:lnTo>
                    <a:pt x="136112" y="242926"/>
                  </a:lnTo>
                  <a:cubicBezTo>
                    <a:pt x="138684" y="242926"/>
                    <a:pt x="140684" y="240830"/>
                    <a:pt x="140684" y="238354"/>
                  </a:cubicBezTo>
                  <a:cubicBezTo>
                    <a:pt x="140684" y="235877"/>
                    <a:pt x="138589" y="233782"/>
                    <a:pt x="136112" y="233782"/>
                  </a:cubicBezTo>
                  <a:lnTo>
                    <a:pt x="49435" y="233782"/>
                  </a:lnTo>
                  <a:cubicBezTo>
                    <a:pt x="41529" y="233782"/>
                    <a:pt x="34099" y="230258"/>
                    <a:pt x="29051" y="224162"/>
                  </a:cubicBezTo>
                  <a:lnTo>
                    <a:pt x="23526" y="217494"/>
                  </a:lnTo>
                  <a:cubicBezTo>
                    <a:pt x="23050" y="216827"/>
                    <a:pt x="22764" y="216065"/>
                    <a:pt x="22860" y="215208"/>
                  </a:cubicBezTo>
                  <a:cubicBezTo>
                    <a:pt x="22860" y="214351"/>
                    <a:pt x="23336" y="213684"/>
                    <a:pt x="24003" y="213113"/>
                  </a:cubicBezTo>
                  <a:cubicBezTo>
                    <a:pt x="25336" y="212065"/>
                    <a:pt x="27241" y="212255"/>
                    <a:pt x="28289" y="213494"/>
                  </a:cubicBezTo>
                  <a:lnTo>
                    <a:pt x="33814" y="220161"/>
                  </a:lnTo>
                  <a:cubicBezTo>
                    <a:pt x="37623" y="224828"/>
                    <a:pt x="43339" y="227495"/>
                    <a:pt x="49435" y="227495"/>
                  </a:cubicBezTo>
                  <a:lnTo>
                    <a:pt x="80676" y="227495"/>
                  </a:lnTo>
                  <a:cubicBezTo>
                    <a:pt x="83248" y="227495"/>
                    <a:pt x="85248" y="225400"/>
                    <a:pt x="85248" y="222923"/>
                  </a:cubicBezTo>
                  <a:lnTo>
                    <a:pt x="85248" y="191110"/>
                  </a:lnTo>
                  <a:cubicBezTo>
                    <a:pt x="85248" y="189395"/>
                    <a:pt x="86582" y="188062"/>
                    <a:pt x="88296" y="188062"/>
                  </a:cubicBezTo>
                  <a:cubicBezTo>
                    <a:pt x="90011" y="188062"/>
                    <a:pt x="91344" y="189395"/>
                    <a:pt x="91344" y="191110"/>
                  </a:cubicBezTo>
                  <a:lnTo>
                    <a:pt x="91344" y="222923"/>
                  </a:lnTo>
                  <a:cubicBezTo>
                    <a:pt x="91344" y="225495"/>
                    <a:pt x="93440" y="227495"/>
                    <a:pt x="95917" y="227495"/>
                  </a:cubicBezTo>
                  <a:lnTo>
                    <a:pt x="155829" y="227495"/>
                  </a:lnTo>
                  <a:cubicBezTo>
                    <a:pt x="158401" y="227495"/>
                    <a:pt x="160401" y="225400"/>
                    <a:pt x="160401" y="222923"/>
                  </a:cubicBezTo>
                  <a:lnTo>
                    <a:pt x="160401" y="191110"/>
                  </a:lnTo>
                  <a:cubicBezTo>
                    <a:pt x="160401" y="189395"/>
                    <a:pt x="161734" y="188062"/>
                    <a:pt x="163449" y="188062"/>
                  </a:cubicBezTo>
                  <a:cubicBezTo>
                    <a:pt x="165163" y="188062"/>
                    <a:pt x="166497" y="189395"/>
                    <a:pt x="166497" y="191110"/>
                  </a:cubicBezTo>
                  <a:lnTo>
                    <a:pt x="166497" y="222923"/>
                  </a:lnTo>
                  <a:cubicBezTo>
                    <a:pt x="166497" y="225495"/>
                    <a:pt x="168592" y="227495"/>
                    <a:pt x="171069" y="227495"/>
                  </a:cubicBezTo>
                  <a:lnTo>
                    <a:pt x="199358" y="227495"/>
                  </a:lnTo>
                  <a:cubicBezTo>
                    <a:pt x="201073" y="227495"/>
                    <a:pt x="202406" y="228829"/>
                    <a:pt x="202406" y="230543"/>
                  </a:cubicBezTo>
                  <a:cubicBezTo>
                    <a:pt x="202406" y="232258"/>
                    <a:pt x="201073" y="233592"/>
                    <a:pt x="199358" y="233592"/>
                  </a:cubicBezTo>
                  <a:lnTo>
                    <a:pt x="157353" y="233592"/>
                  </a:lnTo>
                  <a:cubicBezTo>
                    <a:pt x="154781" y="233592"/>
                    <a:pt x="152781" y="235687"/>
                    <a:pt x="152781" y="238163"/>
                  </a:cubicBezTo>
                  <a:cubicBezTo>
                    <a:pt x="152781" y="240640"/>
                    <a:pt x="154876" y="242735"/>
                    <a:pt x="157353" y="242735"/>
                  </a:cubicBezTo>
                  <a:lnTo>
                    <a:pt x="199358" y="242735"/>
                  </a:lnTo>
                  <a:cubicBezTo>
                    <a:pt x="206121" y="242735"/>
                    <a:pt x="211645" y="237211"/>
                    <a:pt x="211645" y="230448"/>
                  </a:cubicBezTo>
                  <a:cubicBezTo>
                    <a:pt x="211645" y="223685"/>
                    <a:pt x="206121" y="218161"/>
                    <a:pt x="199358" y="218161"/>
                  </a:cubicBezTo>
                  <a:lnTo>
                    <a:pt x="175641" y="218161"/>
                  </a:lnTo>
                  <a:lnTo>
                    <a:pt x="175641" y="197968"/>
                  </a:lnTo>
                  <a:cubicBezTo>
                    <a:pt x="192976" y="192158"/>
                    <a:pt x="206407" y="177965"/>
                    <a:pt x="210978" y="160059"/>
                  </a:cubicBezTo>
                  <a:lnTo>
                    <a:pt x="212026" y="155867"/>
                  </a:lnTo>
                  <a:lnTo>
                    <a:pt x="256604" y="155867"/>
                  </a:lnTo>
                  <a:lnTo>
                    <a:pt x="271176" y="180537"/>
                  </a:lnTo>
                  <a:cubicBezTo>
                    <a:pt x="274034" y="185300"/>
                    <a:pt x="279178" y="188348"/>
                    <a:pt x="284797" y="188348"/>
                  </a:cubicBezTo>
                  <a:lnTo>
                    <a:pt x="303562" y="188348"/>
                  </a:lnTo>
                  <a:cubicBezTo>
                    <a:pt x="306610" y="188348"/>
                    <a:pt x="309372" y="186919"/>
                    <a:pt x="311182" y="184538"/>
                  </a:cubicBezTo>
                  <a:cubicBezTo>
                    <a:pt x="312991" y="182156"/>
                    <a:pt x="313563" y="179109"/>
                    <a:pt x="312801" y="176156"/>
                  </a:cubicBezTo>
                  <a:lnTo>
                    <a:pt x="302228" y="138246"/>
                  </a:lnTo>
                  <a:lnTo>
                    <a:pt x="313563" y="77953"/>
                  </a:lnTo>
                  <a:cubicBezTo>
                    <a:pt x="314134" y="75095"/>
                    <a:pt x="313372" y="72238"/>
                    <a:pt x="311562" y="70047"/>
                  </a:cubicBezTo>
                  <a:lnTo>
                    <a:pt x="311562" y="70047"/>
                  </a:lnTo>
                  <a:close/>
                  <a:moveTo>
                    <a:pt x="110680" y="16231"/>
                  </a:moveTo>
                  <a:cubicBezTo>
                    <a:pt x="110680" y="12897"/>
                    <a:pt x="113442" y="10135"/>
                    <a:pt x="116776" y="10135"/>
                  </a:cubicBezTo>
                  <a:lnTo>
                    <a:pt x="160591" y="10135"/>
                  </a:lnTo>
                  <a:cubicBezTo>
                    <a:pt x="163925" y="10135"/>
                    <a:pt x="166688" y="12897"/>
                    <a:pt x="166688" y="16231"/>
                  </a:cubicBezTo>
                  <a:lnTo>
                    <a:pt x="166688" y="16707"/>
                  </a:lnTo>
                  <a:cubicBezTo>
                    <a:pt x="157353" y="17279"/>
                    <a:pt x="148018" y="17564"/>
                    <a:pt x="138684" y="17564"/>
                  </a:cubicBezTo>
                  <a:cubicBezTo>
                    <a:pt x="129349" y="17564"/>
                    <a:pt x="120015" y="17279"/>
                    <a:pt x="110680" y="16707"/>
                  </a:cubicBezTo>
                  <a:lnTo>
                    <a:pt x="110680" y="16231"/>
                  </a:lnTo>
                  <a:close/>
                  <a:moveTo>
                    <a:pt x="138684" y="42139"/>
                  </a:moveTo>
                  <a:cubicBezTo>
                    <a:pt x="140112" y="42139"/>
                    <a:pt x="141446" y="42139"/>
                    <a:pt x="142875" y="42139"/>
                  </a:cubicBezTo>
                  <a:lnTo>
                    <a:pt x="142875" y="53569"/>
                  </a:lnTo>
                  <a:lnTo>
                    <a:pt x="134588" y="53569"/>
                  </a:lnTo>
                  <a:lnTo>
                    <a:pt x="134588" y="42139"/>
                  </a:lnTo>
                  <a:cubicBezTo>
                    <a:pt x="136017" y="42139"/>
                    <a:pt x="137350" y="42139"/>
                    <a:pt x="138779" y="42139"/>
                  </a:cubicBezTo>
                  <a:lnTo>
                    <a:pt x="138779" y="42139"/>
                  </a:lnTo>
                  <a:close/>
                  <a:moveTo>
                    <a:pt x="82772" y="98813"/>
                  </a:moveTo>
                  <a:cubicBezTo>
                    <a:pt x="83248" y="99384"/>
                    <a:pt x="84011" y="100527"/>
                    <a:pt x="83725" y="102146"/>
                  </a:cubicBezTo>
                  <a:lnTo>
                    <a:pt x="80105" y="125102"/>
                  </a:lnTo>
                  <a:cubicBezTo>
                    <a:pt x="79724" y="127388"/>
                    <a:pt x="77819" y="129007"/>
                    <a:pt x="75533" y="129007"/>
                  </a:cubicBezTo>
                  <a:lnTo>
                    <a:pt x="56864" y="129007"/>
                  </a:lnTo>
                  <a:lnTo>
                    <a:pt x="64484" y="100242"/>
                  </a:lnTo>
                  <a:cubicBezTo>
                    <a:pt x="64770" y="99194"/>
                    <a:pt x="65055" y="98241"/>
                    <a:pt x="65437" y="97289"/>
                  </a:cubicBezTo>
                  <a:lnTo>
                    <a:pt x="79534" y="97289"/>
                  </a:lnTo>
                  <a:cubicBezTo>
                    <a:pt x="81153" y="97289"/>
                    <a:pt x="82201" y="98241"/>
                    <a:pt x="82677" y="98717"/>
                  </a:cubicBezTo>
                  <a:lnTo>
                    <a:pt x="82677" y="98717"/>
                  </a:lnTo>
                  <a:close/>
                  <a:moveTo>
                    <a:pt x="99631" y="71571"/>
                  </a:moveTo>
                  <a:cubicBezTo>
                    <a:pt x="99631" y="66713"/>
                    <a:pt x="103632" y="62808"/>
                    <a:pt x="108489" y="62808"/>
                  </a:cubicBezTo>
                  <a:lnTo>
                    <a:pt x="168878" y="62808"/>
                  </a:lnTo>
                  <a:cubicBezTo>
                    <a:pt x="173736" y="62808"/>
                    <a:pt x="177736" y="66809"/>
                    <a:pt x="177736" y="71667"/>
                  </a:cubicBezTo>
                  <a:lnTo>
                    <a:pt x="177736" y="72143"/>
                  </a:lnTo>
                  <a:cubicBezTo>
                    <a:pt x="175355" y="71762"/>
                    <a:pt x="172878" y="71571"/>
                    <a:pt x="170307" y="71571"/>
                  </a:cubicBezTo>
                  <a:lnTo>
                    <a:pt x="99536" y="71571"/>
                  </a:lnTo>
                  <a:close/>
                  <a:moveTo>
                    <a:pt x="101346" y="218542"/>
                  </a:moveTo>
                  <a:lnTo>
                    <a:pt x="101346" y="201111"/>
                  </a:lnTo>
                  <a:lnTo>
                    <a:pt x="152114" y="201111"/>
                  </a:lnTo>
                  <a:lnTo>
                    <a:pt x="152114" y="218542"/>
                  </a:lnTo>
                  <a:lnTo>
                    <a:pt x="101346" y="2185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29"/>
            <p:cNvSpPr/>
            <p:nvPr/>
          </p:nvSpPr>
          <p:spPr>
            <a:xfrm>
              <a:off x="8214293" y="1543687"/>
              <a:ext cx="55201" cy="88981"/>
            </a:xfrm>
            <a:custGeom>
              <a:rect b="b" l="l" r="r" t="t"/>
              <a:pathLst>
                <a:path extrusionOk="0" h="82581" w="51231">
                  <a:moveTo>
                    <a:pt x="41427" y="95"/>
                  </a:moveTo>
                  <a:lnTo>
                    <a:pt x="18472" y="95"/>
                  </a:lnTo>
                  <a:cubicBezTo>
                    <a:pt x="13519" y="95"/>
                    <a:pt x="9328" y="3810"/>
                    <a:pt x="8661" y="8668"/>
                  </a:cubicBezTo>
                  <a:lnTo>
                    <a:pt x="89" y="71438"/>
                  </a:lnTo>
                  <a:cubicBezTo>
                    <a:pt x="-292" y="74295"/>
                    <a:pt x="565" y="77153"/>
                    <a:pt x="2470" y="79248"/>
                  </a:cubicBezTo>
                  <a:cubicBezTo>
                    <a:pt x="4375" y="81439"/>
                    <a:pt x="7042" y="82582"/>
                    <a:pt x="9900" y="82582"/>
                  </a:cubicBezTo>
                  <a:lnTo>
                    <a:pt x="33331" y="82582"/>
                  </a:lnTo>
                  <a:cubicBezTo>
                    <a:pt x="38284" y="82582"/>
                    <a:pt x="42475" y="78867"/>
                    <a:pt x="43142" y="73914"/>
                  </a:cubicBezTo>
                  <a:lnTo>
                    <a:pt x="51142" y="11144"/>
                  </a:lnTo>
                  <a:cubicBezTo>
                    <a:pt x="51524" y="8287"/>
                    <a:pt x="50666" y="5525"/>
                    <a:pt x="48761" y="3334"/>
                  </a:cubicBezTo>
                  <a:cubicBezTo>
                    <a:pt x="46857" y="1238"/>
                    <a:pt x="44189" y="0"/>
                    <a:pt x="41332" y="0"/>
                  </a:cubicBezTo>
                  <a:lnTo>
                    <a:pt x="41332" y="0"/>
                  </a:lnTo>
                  <a:close/>
                  <a:moveTo>
                    <a:pt x="34093" y="72771"/>
                  </a:moveTo>
                  <a:cubicBezTo>
                    <a:pt x="34093" y="72771"/>
                    <a:pt x="33807" y="73343"/>
                    <a:pt x="33426" y="73343"/>
                  </a:cubicBezTo>
                  <a:lnTo>
                    <a:pt x="9995" y="73343"/>
                  </a:lnTo>
                  <a:cubicBezTo>
                    <a:pt x="9995" y="73343"/>
                    <a:pt x="9614" y="73343"/>
                    <a:pt x="9518" y="73152"/>
                  </a:cubicBezTo>
                  <a:cubicBezTo>
                    <a:pt x="9423" y="72962"/>
                    <a:pt x="9328" y="72866"/>
                    <a:pt x="9328" y="72581"/>
                  </a:cubicBezTo>
                  <a:lnTo>
                    <a:pt x="17900" y="9811"/>
                  </a:lnTo>
                  <a:cubicBezTo>
                    <a:pt x="17900" y="9811"/>
                    <a:pt x="18186" y="9239"/>
                    <a:pt x="18567" y="9239"/>
                  </a:cubicBezTo>
                  <a:lnTo>
                    <a:pt x="41523" y="9239"/>
                  </a:lnTo>
                  <a:cubicBezTo>
                    <a:pt x="41523" y="9239"/>
                    <a:pt x="41903" y="9239"/>
                    <a:pt x="41999" y="9430"/>
                  </a:cubicBezTo>
                  <a:cubicBezTo>
                    <a:pt x="42094" y="9620"/>
                    <a:pt x="42189" y="9716"/>
                    <a:pt x="42189" y="10001"/>
                  </a:cubicBezTo>
                  <a:lnTo>
                    <a:pt x="34188" y="727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29"/>
            <p:cNvSpPr/>
            <p:nvPr/>
          </p:nvSpPr>
          <p:spPr>
            <a:xfrm>
              <a:off x="8298311" y="1590374"/>
              <a:ext cx="31105" cy="39651"/>
            </a:xfrm>
            <a:custGeom>
              <a:rect b="b" l="l" r="r" t="t"/>
              <a:pathLst>
                <a:path extrusionOk="0" h="36799" w="28868">
                  <a:moveTo>
                    <a:pt x="19978" y="3271"/>
                  </a:moveTo>
                  <a:lnTo>
                    <a:pt x="14644" y="19273"/>
                  </a:lnTo>
                  <a:lnTo>
                    <a:pt x="9024" y="3176"/>
                  </a:lnTo>
                  <a:cubicBezTo>
                    <a:pt x="8167" y="795"/>
                    <a:pt x="5595" y="-539"/>
                    <a:pt x="3118" y="318"/>
                  </a:cubicBezTo>
                  <a:cubicBezTo>
                    <a:pt x="737" y="1176"/>
                    <a:pt x="-597" y="3747"/>
                    <a:pt x="261" y="6129"/>
                  </a:cubicBezTo>
                  <a:lnTo>
                    <a:pt x="9691" y="33370"/>
                  </a:lnTo>
                  <a:cubicBezTo>
                    <a:pt x="10453" y="35466"/>
                    <a:pt x="12453" y="36799"/>
                    <a:pt x="14644" y="36799"/>
                  </a:cubicBezTo>
                  <a:lnTo>
                    <a:pt x="14644" y="36799"/>
                  </a:lnTo>
                  <a:cubicBezTo>
                    <a:pt x="16834" y="36799"/>
                    <a:pt x="18835" y="35371"/>
                    <a:pt x="19597" y="33180"/>
                  </a:cubicBezTo>
                  <a:lnTo>
                    <a:pt x="28645" y="6034"/>
                  </a:lnTo>
                  <a:cubicBezTo>
                    <a:pt x="29407" y="3652"/>
                    <a:pt x="28169" y="985"/>
                    <a:pt x="25693" y="223"/>
                  </a:cubicBezTo>
                  <a:cubicBezTo>
                    <a:pt x="23311" y="-539"/>
                    <a:pt x="20645" y="700"/>
                    <a:pt x="19882" y="3176"/>
                  </a:cubicBezTo>
                  <a:lnTo>
                    <a:pt x="19882" y="3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29"/>
            <p:cNvSpPr/>
            <p:nvPr/>
          </p:nvSpPr>
          <p:spPr>
            <a:xfrm>
              <a:off x="8269223" y="1590512"/>
              <a:ext cx="26273" cy="39513"/>
            </a:xfrm>
            <a:custGeom>
              <a:rect b="b" l="l" r="r" t="t"/>
              <a:pathLst>
                <a:path extrusionOk="0" h="36671" w="24383">
                  <a:moveTo>
                    <a:pt x="95" y="4572"/>
                  </a:moveTo>
                  <a:cubicBezTo>
                    <a:pt x="95" y="7144"/>
                    <a:pt x="2191" y="9144"/>
                    <a:pt x="4667" y="9144"/>
                  </a:cubicBezTo>
                  <a:lnTo>
                    <a:pt x="7620" y="9144"/>
                  </a:lnTo>
                  <a:lnTo>
                    <a:pt x="7620" y="32099"/>
                  </a:lnTo>
                  <a:cubicBezTo>
                    <a:pt x="7620" y="34671"/>
                    <a:pt x="9715" y="36671"/>
                    <a:pt x="12192" y="36671"/>
                  </a:cubicBezTo>
                  <a:cubicBezTo>
                    <a:pt x="14668" y="36671"/>
                    <a:pt x="16764" y="34576"/>
                    <a:pt x="16764" y="32099"/>
                  </a:cubicBezTo>
                  <a:lnTo>
                    <a:pt x="16764" y="9144"/>
                  </a:lnTo>
                  <a:lnTo>
                    <a:pt x="19812" y="9144"/>
                  </a:lnTo>
                  <a:cubicBezTo>
                    <a:pt x="22384" y="9144"/>
                    <a:pt x="24384" y="7048"/>
                    <a:pt x="24384" y="4572"/>
                  </a:cubicBezTo>
                  <a:cubicBezTo>
                    <a:pt x="24384" y="2096"/>
                    <a:pt x="22288" y="0"/>
                    <a:pt x="19812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29"/>
            <p:cNvSpPr/>
            <p:nvPr/>
          </p:nvSpPr>
          <p:spPr>
            <a:xfrm>
              <a:off x="8280211" y="1552826"/>
              <a:ext cx="43721" cy="9853"/>
            </a:xfrm>
            <a:custGeom>
              <a:rect b="b" l="l" r="r" t="t"/>
              <a:pathLst>
                <a:path extrusionOk="0" h="9144" w="40576">
                  <a:moveTo>
                    <a:pt x="4572" y="9144"/>
                  </a:moveTo>
                  <a:lnTo>
                    <a:pt x="36004" y="9144"/>
                  </a:lnTo>
                  <a:cubicBezTo>
                    <a:pt x="38576" y="9144"/>
                    <a:pt x="40577" y="7049"/>
                    <a:pt x="40577" y="4572"/>
                  </a:cubicBezTo>
                  <a:cubicBezTo>
                    <a:pt x="40577" y="2096"/>
                    <a:pt x="38481" y="0"/>
                    <a:pt x="36004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29"/>
            <p:cNvSpPr/>
            <p:nvPr/>
          </p:nvSpPr>
          <p:spPr>
            <a:xfrm>
              <a:off x="8280211" y="1570488"/>
              <a:ext cx="43721" cy="9853"/>
            </a:xfrm>
            <a:custGeom>
              <a:rect b="b" l="l" r="r" t="t"/>
              <a:pathLst>
                <a:path extrusionOk="0" h="9144" w="40576">
                  <a:moveTo>
                    <a:pt x="4572" y="9144"/>
                  </a:moveTo>
                  <a:lnTo>
                    <a:pt x="36004" y="9144"/>
                  </a:lnTo>
                  <a:cubicBezTo>
                    <a:pt x="38576" y="9144"/>
                    <a:pt x="40577" y="7049"/>
                    <a:pt x="40577" y="4572"/>
                  </a:cubicBezTo>
                  <a:cubicBezTo>
                    <a:pt x="40577" y="2096"/>
                    <a:pt x="38481" y="0"/>
                    <a:pt x="36004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1" name="Google Shape;1141;p29"/>
          <p:cNvGrpSpPr/>
          <p:nvPr/>
        </p:nvGrpSpPr>
        <p:grpSpPr>
          <a:xfrm>
            <a:off x="6518913" y="1448324"/>
            <a:ext cx="324323" cy="338857"/>
            <a:chOff x="6518913" y="1448324"/>
            <a:chExt cx="324323" cy="338857"/>
          </a:xfrm>
        </p:grpSpPr>
        <p:sp>
          <p:nvSpPr>
            <p:cNvPr id="1142" name="Google Shape;1142;p29"/>
            <p:cNvSpPr/>
            <p:nvPr/>
          </p:nvSpPr>
          <p:spPr>
            <a:xfrm>
              <a:off x="6533073" y="1448324"/>
              <a:ext cx="310164" cy="338857"/>
            </a:xfrm>
            <a:custGeom>
              <a:rect b="b" l="l" r="r" t="t"/>
              <a:pathLst>
                <a:path extrusionOk="0" h="314484" w="287855">
                  <a:moveTo>
                    <a:pt x="267949" y="210186"/>
                  </a:moveTo>
                  <a:cubicBezTo>
                    <a:pt x="267377" y="197517"/>
                    <a:pt x="263758" y="185230"/>
                    <a:pt x="257471" y="174276"/>
                  </a:cubicBezTo>
                  <a:cubicBezTo>
                    <a:pt x="257471" y="174276"/>
                    <a:pt x="257662" y="174086"/>
                    <a:pt x="257662" y="173991"/>
                  </a:cubicBezTo>
                  <a:cubicBezTo>
                    <a:pt x="257662" y="173991"/>
                    <a:pt x="257662" y="173895"/>
                    <a:pt x="257757" y="173800"/>
                  </a:cubicBezTo>
                  <a:cubicBezTo>
                    <a:pt x="274140" y="153607"/>
                    <a:pt x="275569" y="125413"/>
                    <a:pt x="261377" y="103696"/>
                  </a:cubicBezTo>
                  <a:cubicBezTo>
                    <a:pt x="238802" y="69025"/>
                    <a:pt x="210132" y="39498"/>
                    <a:pt x="176318" y="15685"/>
                  </a:cubicBezTo>
                  <a:cubicBezTo>
                    <a:pt x="174223" y="14256"/>
                    <a:pt x="171365" y="14733"/>
                    <a:pt x="169936" y="16828"/>
                  </a:cubicBezTo>
                  <a:cubicBezTo>
                    <a:pt x="168508" y="18924"/>
                    <a:pt x="168984" y="21781"/>
                    <a:pt x="171080" y="23210"/>
                  </a:cubicBezTo>
                  <a:cubicBezTo>
                    <a:pt x="203940" y="46260"/>
                    <a:pt x="231754" y="75026"/>
                    <a:pt x="253757" y="108649"/>
                  </a:cubicBezTo>
                  <a:cubicBezTo>
                    <a:pt x="265663" y="126937"/>
                    <a:pt x="264520" y="150655"/>
                    <a:pt x="250804" y="167704"/>
                  </a:cubicBezTo>
                  <a:cubicBezTo>
                    <a:pt x="250804" y="167704"/>
                    <a:pt x="250804" y="167799"/>
                    <a:pt x="250709" y="167895"/>
                  </a:cubicBezTo>
                  <a:cubicBezTo>
                    <a:pt x="248517" y="170657"/>
                    <a:pt x="246041" y="173133"/>
                    <a:pt x="243374" y="175419"/>
                  </a:cubicBezTo>
                  <a:cubicBezTo>
                    <a:pt x="233849" y="152559"/>
                    <a:pt x="221371" y="131128"/>
                    <a:pt x="206132" y="111697"/>
                  </a:cubicBezTo>
                  <a:cubicBezTo>
                    <a:pt x="206132" y="111697"/>
                    <a:pt x="206132" y="111697"/>
                    <a:pt x="206132" y="111697"/>
                  </a:cubicBezTo>
                  <a:cubicBezTo>
                    <a:pt x="192511" y="94362"/>
                    <a:pt x="176794" y="78645"/>
                    <a:pt x="159459" y="65025"/>
                  </a:cubicBezTo>
                  <a:cubicBezTo>
                    <a:pt x="159459" y="65025"/>
                    <a:pt x="159459" y="65025"/>
                    <a:pt x="159459" y="65025"/>
                  </a:cubicBezTo>
                  <a:cubicBezTo>
                    <a:pt x="159459" y="65025"/>
                    <a:pt x="159459" y="65025"/>
                    <a:pt x="159459" y="65025"/>
                  </a:cubicBezTo>
                  <a:cubicBezTo>
                    <a:pt x="140028" y="49785"/>
                    <a:pt x="118597" y="37307"/>
                    <a:pt x="95832" y="27782"/>
                  </a:cubicBezTo>
                  <a:cubicBezTo>
                    <a:pt x="98118" y="25115"/>
                    <a:pt x="100594" y="22638"/>
                    <a:pt x="103357" y="20448"/>
                  </a:cubicBezTo>
                  <a:cubicBezTo>
                    <a:pt x="103357" y="20448"/>
                    <a:pt x="103452" y="20448"/>
                    <a:pt x="103547" y="20352"/>
                  </a:cubicBezTo>
                  <a:cubicBezTo>
                    <a:pt x="117739" y="8922"/>
                    <a:pt x="137075" y="6065"/>
                    <a:pt x="153934" y="12828"/>
                  </a:cubicBezTo>
                  <a:cubicBezTo>
                    <a:pt x="156315" y="13780"/>
                    <a:pt x="158983" y="12637"/>
                    <a:pt x="159935" y="10256"/>
                  </a:cubicBezTo>
                  <a:cubicBezTo>
                    <a:pt x="160888" y="7875"/>
                    <a:pt x="159745" y="5208"/>
                    <a:pt x="157364" y="4255"/>
                  </a:cubicBezTo>
                  <a:cubicBezTo>
                    <a:pt x="137361" y="-3746"/>
                    <a:pt x="114406" y="-317"/>
                    <a:pt x="97642" y="13304"/>
                  </a:cubicBezTo>
                  <a:cubicBezTo>
                    <a:pt x="97642" y="13304"/>
                    <a:pt x="97546" y="13304"/>
                    <a:pt x="97451" y="13494"/>
                  </a:cubicBezTo>
                  <a:cubicBezTo>
                    <a:pt x="87164" y="21876"/>
                    <a:pt x="79830" y="33021"/>
                    <a:pt x="76211" y="45689"/>
                  </a:cubicBezTo>
                  <a:lnTo>
                    <a:pt x="75830" y="46927"/>
                  </a:lnTo>
                  <a:cubicBezTo>
                    <a:pt x="73925" y="53499"/>
                    <a:pt x="76782" y="60643"/>
                    <a:pt x="82687" y="64167"/>
                  </a:cubicBezTo>
                  <a:lnTo>
                    <a:pt x="124407" y="89123"/>
                  </a:lnTo>
                  <a:cubicBezTo>
                    <a:pt x="130027" y="92457"/>
                    <a:pt x="137171" y="91885"/>
                    <a:pt x="142123" y="87599"/>
                  </a:cubicBezTo>
                  <a:lnTo>
                    <a:pt x="156982" y="74835"/>
                  </a:lnTo>
                  <a:cubicBezTo>
                    <a:pt x="171651" y="86647"/>
                    <a:pt x="184986" y="99981"/>
                    <a:pt x="196797" y="114650"/>
                  </a:cubicBezTo>
                  <a:lnTo>
                    <a:pt x="183938" y="129509"/>
                  </a:lnTo>
                  <a:cubicBezTo>
                    <a:pt x="179652" y="134462"/>
                    <a:pt x="178985" y="141606"/>
                    <a:pt x="182414" y="147226"/>
                  </a:cubicBezTo>
                  <a:lnTo>
                    <a:pt x="207370" y="188945"/>
                  </a:lnTo>
                  <a:cubicBezTo>
                    <a:pt x="210132" y="193612"/>
                    <a:pt x="215180" y="196374"/>
                    <a:pt x="220419" y="196374"/>
                  </a:cubicBezTo>
                  <a:cubicBezTo>
                    <a:pt x="221848" y="196374"/>
                    <a:pt x="223181" y="196184"/>
                    <a:pt x="224610" y="195803"/>
                  </a:cubicBezTo>
                  <a:lnTo>
                    <a:pt x="225848" y="195422"/>
                  </a:lnTo>
                  <a:cubicBezTo>
                    <a:pt x="235373" y="192755"/>
                    <a:pt x="243946" y="187992"/>
                    <a:pt x="251185" y="181420"/>
                  </a:cubicBezTo>
                  <a:cubicBezTo>
                    <a:pt x="255280" y="189231"/>
                    <a:pt x="257852" y="197803"/>
                    <a:pt x="258805" y="206566"/>
                  </a:cubicBezTo>
                  <a:cubicBezTo>
                    <a:pt x="255757" y="205804"/>
                    <a:pt x="252614" y="205423"/>
                    <a:pt x="249375" y="205423"/>
                  </a:cubicBezTo>
                  <a:cubicBezTo>
                    <a:pt x="244327" y="205423"/>
                    <a:pt x="239659" y="207423"/>
                    <a:pt x="236135" y="210948"/>
                  </a:cubicBezTo>
                  <a:cubicBezTo>
                    <a:pt x="232611" y="214472"/>
                    <a:pt x="230611" y="219234"/>
                    <a:pt x="230611" y="224187"/>
                  </a:cubicBezTo>
                  <a:cubicBezTo>
                    <a:pt x="230611" y="229140"/>
                    <a:pt x="232515" y="233903"/>
                    <a:pt x="236135" y="237427"/>
                  </a:cubicBezTo>
                  <a:cubicBezTo>
                    <a:pt x="239659" y="240951"/>
                    <a:pt x="244422" y="242952"/>
                    <a:pt x="249375" y="242952"/>
                  </a:cubicBezTo>
                  <a:lnTo>
                    <a:pt x="249661" y="242952"/>
                  </a:lnTo>
                  <a:cubicBezTo>
                    <a:pt x="260043" y="242952"/>
                    <a:pt x="268425" y="234570"/>
                    <a:pt x="268425" y="224187"/>
                  </a:cubicBezTo>
                  <a:lnTo>
                    <a:pt x="268425" y="221711"/>
                  </a:lnTo>
                  <a:cubicBezTo>
                    <a:pt x="274807" y="227235"/>
                    <a:pt x="278712" y="235332"/>
                    <a:pt x="278712" y="243999"/>
                  </a:cubicBezTo>
                  <a:lnTo>
                    <a:pt x="278712" y="248572"/>
                  </a:lnTo>
                  <a:cubicBezTo>
                    <a:pt x="278712" y="267240"/>
                    <a:pt x="263472" y="282480"/>
                    <a:pt x="244803" y="282480"/>
                  </a:cubicBezTo>
                  <a:lnTo>
                    <a:pt x="232421" y="282480"/>
                  </a:lnTo>
                  <a:lnTo>
                    <a:pt x="232421" y="268669"/>
                  </a:lnTo>
                  <a:cubicBezTo>
                    <a:pt x="232421" y="264288"/>
                    <a:pt x="231373" y="260001"/>
                    <a:pt x="229467" y="256096"/>
                  </a:cubicBezTo>
                  <a:lnTo>
                    <a:pt x="189748" y="177420"/>
                  </a:lnTo>
                  <a:cubicBezTo>
                    <a:pt x="184986" y="167990"/>
                    <a:pt x="175461" y="162084"/>
                    <a:pt x="164888" y="162084"/>
                  </a:cubicBezTo>
                  <a:lnTo>
                    <a:pt x="162602" y="162084"/>
                  </a:lnTo>
                  <a:lnTo>
                    <a:pt x="162602" y="139320"/>
                  </a:lnTo>
                  <a:cubicBezTo>
                    <a:pt x="162602" y="131033"/>
                    <a:pt x="155839" y="124270"/>
                    <a:pt x="147553" y="124270"/>
                  </a:cubicBezTo>
                  <a:cubicBezTo>
                    <a:pt x="139266" y="124270"/>
                    <a:pt x="132503" y="131033"/>
                    <a:pt x="132503" y="139320"/>
                  </a:cubicBezTo>
                  <a:lnTo>
                    <a:pt x="132503" y="162084"/>
                  </a:lnTo>
                  <a:lnTo>
                    <a:pt x="87069" y="162084"/>
                  </a:lnTo>
                  <a:lnTo>
                    <a:pt x="87069" y="139320"/>
                  </a:lnTo>
                  <a:cubicBezTo>
                    <a:pt x="87069" y="131033"/>
                    <a:pt x="80306" y="124270"/>
                    <a:pt x="72019" y="124270"/>
                  </a:cubicBezTo>
                  <a:cubicBezTo>
                    <a:pt x="63733" y="124270"/>
                    <a:pt x="56970" y="131033"/>
                    <a:pt x="56970" y="139320"/>
                  </a:cubicBezTo>
                  <a:lnTo>
                    <a:pt x="56970" y="162084"/>
                  </a:lnTo>
                  <a:lnTo>
                    <a:pt x="54684" y="162084"/>
                  </a:lnTo>
                  <a:cubicBezTo>
                    <a:pt x="44111" y="162084"/>
                    <a:pt x="34586" y="167990"/>
                    <a:pt x="29824" y="177420"/>
                  </a:cubicBezTo>
                  <a:lnTo>
                    <a:pt x="487" y="235522"/>
                  </a:lnTo>
                  <a:cubicBezTo>
                    <a:pt x="-656" y="237808"/>
                    <a:pt x="296" y="240570"/>
                    <a:pt x="2487" y="241713"/>
                  </a:cubicBezTo>
                  <a:cubicBezTo>
                    <a:pt x="4773" y="242856"/>
                    <a:pt x="7535" y="241904"/>
                    <a:pt x="8678" y="239713"/>
                  </a:cubicBezTo>
                  <a:lnTo>
                    <a:pt x="38015" y="181611"/>
                  </a:lnTo>
                  <a:cubicBezTo>
                    <a:pt x="41254" y="175324"/>
                    <a:pt x="47635" y="171324"/>
                    <a:pt x="54684" y="171324"/>
                  </a:cubicBezTo>
                  <a:lnTo>
                    <a:pt x="164698" y="171324"/>
                  </a:lnTo>
                  <a:cubicBezTo>
                    <a:pt x="171746" y="171324"/>
                    <a:pt x="178223" y="175229"/>
                    <a:pt x="181366" y="181611"/>
                  </a:cubicBezTo>
                  <a:lnTo>
                    <a:pt x="221086" y="260287"/>
                  </a:lnTo>
                  <a:cubicBezTo>
                    <a:pt x="222419" y="262859"/>
                    <a:pt x="223086" y="265812"/>
                    <a:pt x="223086" y="268669"/>
                  </a:cubicBezTo>
                  <a:lnTo>
                    <a:pt x="223086" y="286672"/>
                  </a:lnTo>
                  <a:cubicBezTo>
                    <a:pt x="223086" y="296958"/>
                    <a:pt x="214704" y="305340"/>
                    <a:pt x="204417" y="305340"/>
                  </a:cubicBezTo>
                  <a:lnTo>
                    <a:pt x="188225" y="305340"/>
                  </a:lnTo>
                  <a:cubicBezTo>
                    <a:pt x="185653" y="305340"/>
                    <a:pt x="183652" y="307436"/>
                    <a:pt x="183652" y="309912"/>
                  </a:cubicBezTo>
                  <a:cubicBezTo>
                    <a:pt x="183652" y="312389"/>
                    <a:pt x="185748" y="314484"/>
                    <a:pt x="188225" y="314484"/>
                  </a:cubicBezTo>
                  <a:lnTo>
                    <a:pt x="204417" y="314484"/>
                  </a:lnTo>
                  <a:cubicBezTo>
                    <a:pt x="218038" y="314484"/>
                    <a:pt x="229467" y="304578"/>
                    <a:pt x="231849" y="291624"/>
                  </a:cubicBezTo>
                  <a:lnTo>
                    <a:pt x="244708" y="291624"/>
                  </a:lnTo>
                  <a:cubicBezTo>
                    <a:pt x="268520" y="291624"/>
                    <a:pt x="287856" y="272289"/>
                    <a:pt x="287856" y="248476"/>
                  </a:cubicBezTo>
                  <a:lnTo>
                    <a:pt x="287856" y="243904"/>
                  </a:lnTo>
                  <a:cubicBezTo>
                    <a:pt x="287856" y="229998"/>
                    <a:pt x="280236" y="217139"/>
                    <a:pt x="268234" y="210376"/>
                  </a:cubicBezTo>
                  <a:lnTo>
                    <a:pt x="268234" y="210376"/>
                  </a:lnTo>
                  <a:close/>
                  <a:moveTo>
                    <a:pt x="135742" y="80455"/>
                  </a:moveTo>
                  <a:cubicBezTo>
                    <a:pt x="133741" y="82170"/>
                    <a:pt x="130979" y="82360"/>
                    <a:pt x="128789" y="81027"/>
                  </a:cubicBezTo>
                  <a:lnTo>
                    <a:pt x="87069" y="56071"/>
                  </a:lnTo>
                  <a:cubicBezTo>
                    <a:pt x="84783" y="54642"/>
                    <a:pt x="83640" y="51880"/>
                    <a:pt x="84402" y="49308"/>
                  </a:cubicBezTo>
                  <a:lnTo>
                    <a:pt x="84783" y="48070"/>
                  </a:lnTo>
                  <a:cubicBezTo>
                    <a:pt x="86021" y="43593"/>
                    <a:pt x="87926" y="39402"/>
                    <a:pt x="90212" y="35402"/>
                  </a:cubicBezTo>
                  <a:cubicBezTo>
                    <a:pt x="111262" y="43974"/>
                    <a:pt x="131075" y="55214"/>
                    <a:pt x="149267" y="68835"/>
                  </a:cubicBezTo>
                  <a:lnTo>
                    <a:pt x="135837" y="80455"/>
                  </a:lnTo>
                  <a:close/>
                  <a:moveTo>
                    <a:pt x="222990" y="186278"/>
                  </a:moveTo>
                  <a:lnTo>
                    <a:pt x="221752" y="186659"/>
                  </a:lnTo>
                  <a:cubicBezTo>
                    <a:pt x="219181" y="187421"/>
                    <a:pt x="216323" y="186278"/>
                    <a:pt x="214990" y="183992"/>
                  </a:cubicBezTo>
                  <a:lnTo>
                    <a:pt x="190034" y="142272"/>
                  </a:lnTo>
                  <a:cubicBezTo>
                    <a:pt x="188701" y="140082"/>
                    <a:pt x="188986" y="137224"/>
                    <a:pt x="190606" y="135319"/>
                  </a:cubicBezTo>
                  <a:lnTo>
                    <a:pt x="202226" y="121889"/>
                  </a:lnTo>
                  <a:cubicBezTo>
                    <a:pt x="215847" y="140082"/>
                    <a:pt x="227086" y="159894"/>
                    <a:pt x="235659" y="180944"/>
                  </a:cubicBezTo>
                  <a:cubicBezTo>
                    <a:pt x="231754" y="183230"/>
                    <a:pt x="227468" y="185040"/>
                    <a:pt x="222990" y="186373"/>
                  </a:cubicBezTo>
                  <a:lnTo>
                    <a:pt x="222990" y="186373"/>
                  </a:lnTo>
                  <a:close/>
                  <a:moveTo>
                    <a:pt x="258805" y="223902"/>
                  </a:moveTo>
                  <a:cubicBezTo>
                    <a:pt x="258805" y="229140"/>
                    <a:pt x="254518" y="233427"/>
                    <a:pt x="249280" y="233427"/>
                  </a:cubicBezTo>
                  <a:lnTo>
                    <a:pt x="248994" y="233427"/>
                  </a:lnTo>
                  <a:cubicBezTo>
                    <a:pt x="246422" y="233427"/>
                    <a:pt x="244041" y="232474"/>
                    <a:pt x="242231" y="230664"/>
                  </a:cubicBezTo>
                  <a:cubicBezTo>
                    <a:pt x="240421" y="228855"/>
                    <a:pt x="239469" y="226473"/>
                    <a:pt x="239469" y="223902"/>
                  </a:cubicBezTo>
                  <a:cubicBezTo>
                    <a:pt x="239469" y="221330"/>
                    <a:pt x="240421" y="218949"/>
                    <a:pt x="242231" y="217139"/>
                  </a:cubicBezTo>
                  <a:cubicBezTo>
                    <a:pt x="244041" y="215329"/>
                    <a:pt x="246422" y="214377"/>
                    <a:pt x="248994" y="214377"/>
                  </a:cubicBezTo>
                  <a:cubicBezTo>
                    <a:pt x="252423" y="214377"/>
                    <a:pt x="255661" y="214948"/>
                    <a:pt x="258805" y="216091"/>
                  </a:cubicBezTo>
                  <a:lnTo>
                    <a:pt x="258805" y="223997"/>
                  </a:lnTo>
                  <a:close/>
                  <a:moveTo>
                    <a:pt x="141266" y="139129"/>
                  </a:moveTo>
                  <a:cubicBezTo>
                    <a:pt x="141266" y="135891"/>
                    <a:pt x="143838" y="133319"/>
                    <a:pt x="147077" y="133319"/>
                  </a:cubicBezTo>
                  <a:cubicBezTo>
                    <a:pt x="150315" y="133319"/>
                    <a:pt x="152887" y="135891"/>
                    <a:pt x="152887" y="139129"/>
                  </a:cubicBezTo>
                  <a:lnTo>
                    <a:pt x="152887" y="161894"/>
                  </a:lnTo>
                  <a:lnTo>
                    <a:pt x="141266" y="161894"/>
                  </a:lnTo>
                  <a:lnTo>
                    <a:pt x="141266" y="139129"/>
                  </a:lnTo>
                  <a:close/>
                  <a:moveTo>
                    <a:pt x="65828" y="139129"/>
                  </a:moveTo>
                  <a:cubicBezTo>
                    <a:pt x="65828" y="135891"/>
                    <a:pt x="68400" y="133319"/>
                    <a:pt x="71639" y="133319"/>
                  </a:cubicBezTo>
                  <a:cubicBezTo>
                    <a:pt x="74877" y="133319"/>
                    <a:pt x="77449" y="135891"/>
                    <a:pt x="77449" y="139129"/>
                  </a:cubicBezTo>
                  <a:lnTo>
                    <a:pt x="77449" y="161894"/>
                  </a:lnTo>
                  <a:lnTo>
                    <a:pt x="65828" y="161894"/>
                  </a:lnTo>
                  <a:lnTo>
                    <a:pt x="65828" y="139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29"/>
            <p:cNvSpPr/>
            <p:nvPr/>
          </p:nvSpPr>
          <p:spPr>
            <a:xfrm>
              <a:off x="6518913" y="1719868"/>
              <a:ext cx="198592" cy="67253"/>
            </a:xfrm>
            <a:custGeom>
              <a:rect b="b" l="l" r="r" t="t"/>
              <a:pathLst>
                <a:path extrusionOk="0" h="62416" w="184308">
                  <a:moveTo>
                    <a:pt x="179641" y="53177"/>
                  </a:moveTo>
                  <a:lnTo>
                    <a:pt x="27813" y="53177"/>
                  </a:lnTo>
                  <a:cubicBezTo>
                    <a:pt x="17526" y="53177"/>
                    <a:pt x="9144" y="44795"/>
                    <a:pt x="9144" y="34508"/>
                  </a:cubicBezTo>
                  <a:lnTo>
                    <a:pt x="9144" y="16506"/>
                  </a:lnTo>
                  <a:cubicBezTo>
                    <a:pt x="9144" y="13553"/>
                    <a:pt x="9811" y="10696"/>
                    <a:pt x="11144" y="8124"/>
                  </a:cubicBezTo>
                  <a:lnTo>
                    <a:pt x="11906" y="6695"/>
                  </a:lnTo>
                  <a:cubicBezTo>
                    <a:pt x="13049" y="4409"/>
                    <a:pt x="12192" y="1647"/>
                    <a:pt x="9906" y="504"/>
                  </a:cubicBezTo>
                  <a:cubicBezTo>
                    <a:pt x="7620" y="-639"/>
                    <a:pt x="4858" y="218"/>
                    <a:pt x="3715" y="2504"/>
                  </a:cubicBezTo>
                  <a:lnTo>
                    <a:pt x="2953" y="3933"/>
                  </a:lnTo>
                  <a:cubicBezTo>
                    <a:pt x="952" y="7838"/>
                    <a:pt x="0" y="12125"/>
                    <a:pt x="0" y="16506"/>
                  </a:cubicBezTo>
                  <a:lnTo>
                    <a:pt x="0" y="34508"/>
                  </a:lnTo>
                  <a:cubicBezTo>
                    <a:pt x="0" y="49843"/>
                    <a:pt x="12478" y="62417"/>
                    <a:pt x="27908" y="62417"/>
                  </a:cubicBezTo>
                  <a:lnTo>
                    <a:pt x="179737" y="62417"/>
                  </a:lnTo>
                  <a:cubicBezTo>
                    <a:pt x="182309" y="62417"/>
                    <a:pt x="184309" y="60321"/>
                    <a:pt x="184309" y="57845"/>
                  </a:cubicBezTo>
                  <a:cubicBezTo>
                    <a:pt x="184309" y="55368"/>
                    <a:pt x="182213" y="53272"/>
                    <a:pt x="179737" y="53272"/>
                  </a:cubicBezTo>
                  <a:lnTo>
                    <a:pt x="179737" y="532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29"/>
            <p:cNvSpPr/>
            <p:nvPr/>
          </p:nvSpPr>
          <p:spPr>
            <a:xfrm>
              <a:off x="6551259" y="1642677"/>
              <a:ext cx="199380" cy="88674"/>
            </a:xfrm>
            <a:custGeom>
              <a:rect b="b" l="l" r="r" t="t"/>
              <a:pathLst>
                <a:path extrusionOk="0" h="82296" w="185039">
                  <a:moveTo>
                    <a:pt x="15812" y="82296"/>
                  </a:moveTo>
                  <a:lnTo>
                    <a:pt x="169260" y="82296"/>
                  </a:lnTo>
                  <a:cubicBezTo>
                    <a:pt x="174784" y="82296"/>
                    <a:pt x="179833" y="79534"/>
                    <a:pt x="182690" y="74771"/>
                  </a:cubicBezTo>
                  <a:cubicBezTo>
                    <a:pt x="185548" y="70104"/>
                    <a:pt x="185833" y="64294"/>
                    <a:pt x="183357" y="59436"/>
                  </a:cubicBezTo>
                  <a:lnTo>
                    <a:pt x="156020" y="5239"/>
                  </a:lnTo>
                  <a:cubicBezTo>
                    <a:pt x="154401" y="2000"/>
                    <a:pt x="151163" y="0"/>
                    <a:pt x="147543" y="0"/>
                  </a:cubicBezTo>
                  <a:lnTo>
                    <a:pt x="37529" y="0"/>
                  </a:lnTo>
                  <a:cubicBezTo>
                    <a:pt x="33910" y="0"/>
                    <a:pt x="30671" y="2000"/>
                    <a:pt x="29052" y="5239"/>
                  </a:cubicBezTo>
                  <a:lnTo>
                    <a:pt x="1715" y="59436"/>
                  </a:lnTo>
                  <a:cubicBezTo>
                    <a:pt x="-761" y="64389"/>
                    <a:pt x="-571" y="70104"/>
                    <a:pt x="2382" y="74771"/>
                  </a:cubicBezTo>
                  <a:cubicBezTo>
                    <a:pt x="5239" y="79439"/>
                    <a:pt x="10287" y="82296"/>
                    <a:pt x="15812" y="82296"/>
                  </a:cubicBezTo>
                  <a:lnTo>
                    <a:pt x="15812" y="82296"/>
                  </a:lnTo>
                  <a:close/>
                  <a:moveTo>
                    <a:pt x="57627" y="28004"/>
                  </a:moveTo>
                  <a:lnTo>
                    <a:pt x="87916" y="28004"/>
                  </a:lnTo>
                  <a:lnTo>
                    <a:pt x="87916" y="43148"/>
                  </a:lnTo>
                  <a:lnTo>
                    <a:pt x="53341" y="43148"/>
                  </a:lnTo>
                  <a:lnTo>
                    <a:pt x="57627" y="28004"/>
                  </a:lnTo>
                  <a:close/>
                  <a:moveTo>
                    <a:pt x="43720" y="43053"/>
                  </a:moveTo>
                  <a:lnTo>
                    <a:pt x="20289" y="43053"/>
                  </a:lnTo>
                  <a:lnTo>
                    <a:pt x="27909" y="27908"/>
                  </a:lnTo>
                  <a:lnTo>
                    <a:pt x="48102" y="27908"/>
                  </a:lnTo>
                  <a:lnTo>
                    <a:pt x="43720" y="43053"/>
                  </a:lnTo>
                  <a:close/>
                  <a:moveTo>
                    <a:pt x="164783" y="43053"/>
                  </a:moveTo>
                  <a:lnTo>
                    <a:pt x="141352" y="43053"/>
                  </a:lnTo>
                  <a:lnTo>
                    <a:pt x="136970" y="27908"/>
                  </a:lnTo>
                  <a:lnTo>
                    <a:pt x="157163" y="27908"/>
                  </a:lnTo>
                  <a:lnTo>
                    <a:pt x="164783" y="43053"/>
                  </a:lnTo>
                  <a:close/>
                  <a:moveTo>
                    <a:pt x="131731" y="43053"/>
                  </a:moveTo>
                  <a:lnTo>
                    <a:pt x="97155" y="43053"/>
                  </a:lnTo>
                  <a:lnTo>
                    <a:pt x="97155" y="27908"/>
                  </a:lnTo>
                  <a:lnTo>
                    <a:pt x="127445" y="27908"/>
                  </a:lnTo>
                  <a:lnTo>
                    <a:pt x="131827" y="43053"/>
                  </a:lnTo>
                  <a:close/>
                  <a:moveTo>
                    <a:pt x="134398" y="52292"/>
                  </a:moveTo>
                  <a:lnTo>
                    <a:pt x="140399" y="73057"/>
                  </a:lnTo>
                  <a:lnTo>
                    <a:pt x="97251" y="73057"/>
                  </a:lnTo>
                  <a:lnTo>
                    <a:pt x="97251" y="52292"/>
                  </a:lnTo>
                  <a:lnTo>
                    <a:pt x="134494" y="52292"/>
                  </a:lnTo>
                  <a:close/>
                  <a:moveTo>
                    <a:pt x="97155" y="18764"/>
                  </a:moveTo>
                  <a:lnTo>
                    <a:pt x="97155" y="9239"/>
                  </a:lnTo>
                  <a:lnTo>
                    <a:pt x="122016" y="9239"/>
                  </a:lnTo>
                  <a:lnTo>
                    <a:pt x="124778" y="18764"/>
                  </a:lnTo>
                  <a:lnTo>
                    <a:pt x="97155" y="18764"/>
                  </a:lnTo>
                  <a:close/>
                  <a:moveTo>
                    <a:pt x="87916" y="18764"/>
                  </a:moveTo>
                  <a:lnTo>
                    <a:pt x="60294" y="18764"/>
                  </a:lnTo>
                  <a:lnTo>
                    <a:pt x="63056" y="9239"/>
                  </a:lnTo>
                  <a:lnTo>
                    <a:pt x="87916" y="9239"/>
                  </a:lnTo>
                  <a:lnTo>
                    <a:pt x="87916" y="18764"/>
                  </a:lnTo>
                  <a:close/>
                  <a:moveTo>
                    <a:pt x="87916" y="52292"/>
                  </a:moveTo>
                  <a:lnTo>
                    <a:pt x="87916" y="73057"/>
                  </a:lnTo>
                  <a:lnTo>
                    <a:pt x="44768" y="73057"/>
                  </a:lnTo>
                  <a:lnTo>
                    <a:pt x="50769" y="52292"/>
                  </a:lnTo>
                  <a:lnTo>
                    <a:pt x="88012" y="52292"/>
                  </a:lnTo>
                  <a:close/>
                  <a:moveTo>
                    <a:pt x="174784" y="69914"/>
                  </a:moveTo>
                  <a:cubicBezTo>
                    <a:pt x="173546" y="71914"/>
                    <a:pt x="171546" y="73057"/>
                    <a:pt x="169164" y="73057"/>
                  </a:cubicBezTo>
                  <a:lnTo>
                    <a:pt x="149829" y="73057"/>
                  </a:lnTo>
                  <a:lnTo>
                    <a:pt x="143828" y="52292"/>
                  </a:lnTo>
                  <a:lnTo>
                    <a:pt x="169355" y="52292"/>
                  </a:lnTo>
                  <a:lnTo>
                    <a:pt x="175070" y="63532"/>
                  </a:lnTo>
                  <a:cubicBezTo>
                    <a:pt x="176118" y="65627"/>
                    <a:pt x="176023" y="67913"/>
                    <a:pt x="174784" y="69914"/>
                  </a:cubicBezTo>
                  <a:lnTo>
                    <a:pt x="174784" y="69914"/>
                  </a:lnTo>
                  <a:close/>
                  <a:moveTo>
                    <a:pt x="147733" y="9430"/>
                  </a:moveTo>
                  <a:lnTo>
                    <a:pt x="152496" y="18860"/>
                  </a:lnTo>
                  <a:lnTo>
                    <a:pt x="134303" y="18860"/>
                  </a:lnTo>
                  <a:lnTo>
                    <a:pt x="131541" y="9335"/>
                  </a:lnTo>
                  <a:lnTo>
                    <a:pt x="147543" y="9335"/>
                  </a:lnTo>
                  <a:cubicBezTo>
                    <a:pt x="147543" y="9335"/>
                    <a:pt x="147733" y="9335"/>
                    <a:pt x="147733" y="9430"/>
                  </a:cubicBezTo>
                  <a:lnTo>
                    <a:pt x="147733" y="9430"/>
                  </a:lnTo>
                  <a:close/>
                  <a:moveTo>
                    <a:pt x="37529" y="9239"/>
                  </a:moveTo>
                  <a:lnTo>
                    <a:pt x="53531" y="9239"/>
                  </a:lnTo>
                  <a:lnTo>
                    <a:pt x="50769" y="18764"/>
                  </a:lnTo>
                  <a:lnTo>
                    <a:pt x="32576" y="18764"/>
                  </a:lnTo>
                  <a:lnTo>
                    <a:pt x="37339" y="9335"/>
                  </a:lnTo>
                  <a:cubicBezTo>
                    <a:pt x="37339" y="9335"/>
                    <a:pt x="37339" y="9239"/>
                    <a:pt x="37529" y="9239"/>
                  </a:cubicBezTo>
                  <a:lnTo>
                    <a:pt x="37529" y="9239"/>
                  </a:lnTo>
                  <a:close/>
                  <a:moveTo>
                    <a:pt x="9907" y="63532"/>
                  </a:moveTo>
                  <a:lnTo>
                    <a:pt x="15621" y="52292"/>
                  </a:lnTo>
                  <a:lnTo>
                    <a:pt x="41054" y="52292"/>
                  </a:lnTo>
                  <a:lnTo>
                    <a:pt x="35053" y="73057"/>
                  </a:lnTo>
                  <a:lnTo>
                    <a:pt x="15717" y="73057"/>
                  </a:lnTo>
                  <a:cubicBezTo>
                    <a:pt x="13431" y="73057"/>
                    <a:pt x="11336" y="71914"/>
                    <a:pt x="10097" y="69914"/>
                  </a:cubicBezTo>
                  <a:cubicBezTo>
                    <a:pt x="8859" y="67913"/>
                    <a:pt x="8764" y="65627"/>
                    <a:pt x="9811" y="63532"/>
                  </a:cubicBezTo>
                  <a:lnTo>
                    <a:pt x="9811" y="635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5" name="Google Shape;1145;p29"/>
          <p:cNvSpPr/>
          <p:nvPr/>
        </p:nvSpPr>
        <p:spPr>
          <a:xfrm>
            <a:off x="5724976" y="1448162"/>
            <a:ext cx="307886" cy="338915"/>
          </a:xfrm>
          <a:custGeom>
            <a:rect b="b" l="l" r="r" t="t"/>
            <a:pathLst>
              <a:path extrusionOk="0" h="314538" w="285741">
                <a:moveTo>
                  <a:pt x="270661" y="99941"/>
                </a:moveTo>
                <a:cubicBezTo>
                  <a:pt x="274566" y="99941"/>
                  <a:pt x="278376" y="98417"/>
                  <a:pt x="281328" y="95559"/>
                </a:cubicBezTo>
                <a:cubicBezTo>
                  <a:pt x="286948" y="89939"/>
                  <a:pt x="287234" y="80986"/>
                  <a:pt x="281995" y="74985"/>
                </a:cubicBezTo>
                <a:lnTo>
                  <a:pt x="263612" y="53840"/>
                </a:lnTo>
                <a:cubicBezTo>
                  <a:pt x="264946" y="51935"/>
                  <a:pt x="265613" y="49553"/>
                  <a:pt x="265517" y="47172"/>
                </a:cubicBezTo>
                <a:cubicBezTo>
                  <a:pt x="265517" y="46886"/>
                  <a:pt x="265517" y="46505"/>
                  <a:pt x="265422" y="46029"/>
                </a:cubicBezTo>
                <a:cubicBezTo>
                  <a:pt x="265041" y="43743"/>
                  <a:pt x="263993" y="41648"/>
                  <a:pt x="262374" y="40028"/>
                </a:cubicBezTo>
                <a:lnTo>
                  <a:pt x="249896" y="27551"/>
                </a:lnTo>
                <a:cubicBezTo>
                  <a:pt x="247134" y="24788"/>
                  <a:pt x="243228" y="23836"/>
                  <a:pt x="239704" y="24693"/>
                </a:cubicBezTo>
                <a:cubicBezTo>
                  <a:pt x="239419" y="20788"/>
                  <a:pt x="238181" y="16978"/>
                  <a:pt x="236180" y="13549"/>
                </a:cubicBezTo>
                <a:cubicBezTo>
                  <a:pt x="235037" y="11549"/>
                  <a:pt x="233609" y="9644"/>
                  <a:pt x="231894" y="7929"/>
                </a:cubicBezTo>
                <a:cubicBezTo>
                  <a:pt x="226750" y="2786"/>
                  <a:pt x="219988" y="23"/>
                  <a:pt x="212844" y="23"/>
                </a:cubicBezTo>
                <a:cubicBezTo>
                  <a:pt x="205701" y="23"/>
                  <a:pt x="198842" y="2786"/>
                  <a:pt x="193794" y="7929"/>
                </a:cubicBezTo>
                <a:cubicBezTo>
                  <a:pt x="193699" y="8024"/>
                  <a:pt x="193604" y="8120"/>
                  <a:pt x="193508" y="8310"/>
                </a:cubicBezTo>
                <a:cubicBezTo>
                  <a:pt x="193413" y="8215"/>
                  <a:pt x="193318" y="8120"/>
                  <a:pt x="193222" y="7929"/>
                </a:cubicBezTo>
                <a:cubicBezTo>
                  <a:pt x="188079" y="2786"/>
                  <a:pt x="181316" y="23"/>
                  <a:pt x="174172" y="23"/>
                </a:cubicBezTo>
                <a:cubicBezTo>
                  <a:pt x="167028" y="23"/>
                  <a:pt x="160171" y="2786"/>
                  <a:pt x="155122" y="7929"/>
                </a:cubicBezTo>
                <a:cubicBezTo>
                  <a:pt x="144645" y="18407"/>
                  <a:pt x="144645" y="35552"/>
                  <a:pt x="155122" y="46124"/>
                </a:cubicBezTo>
                <a:cubicBezTo>
                  <a:pt x="159695" y="50696"/>
                  <a:pt x="165695" y="53363"/>
                  <a:pt x="171886" y="53935"/>
                </a:cubicBezTo>
                <a:cubicBezTo>
                  <a:pt x="171696" y="54792"/>
                  <a:pt x="171601" y="55649"/>
                  <a:pt x="171601" y="56602"/>
                </a:cubicBezTo>
                <a:cubicBezTo>
                  <a:pt x="171601" y="58316"/>
                  <a:pt x="171982" y="59936"/>
                  <a:pt x="172744" y="61364"/>
                </a:cubicBezTo>
                <a:lnTo>
                  <a:pt x="159504" y="74604"/>
                </a:lnTo>
                <a:cubicBezTo>
                  <a:pt x="157218" y="76890"/>
                  <a:pt x="155884" y="80033"/>
                  <a:pt x="155884" y="83272"/>
                </a:cubicBezTo>
                <a:lnTo>
                  <a:pt x="155884" y="106513"/>
                </a:lnTo>
                <a:lnTo>
                  <a:pt x="129881" y="106513"/>
                </a:lnTo>
                <a:lnTo>
                  <a:pt x="129881" y="83272"/>
                </a:lnTo>
                <a:cubicBezTo>
                  <a:pt x="129881" y="80033"/>
                  <a:pt x="128643" y="76890"/>
                  <a:pt x="126262" y="74604"/>
                </a:cubicBezTo>
                <a:lnTo>
                  <a:pt x="113022" y="61364"/>
                </a:lnTo>
                <a:cubicBezTo>
                  <a:pt x="113784" y="59936"/>
                  <a:pt x="114165" y="58316"/>
                  <a:pt x="114165" y="56602"/>
                </a:cubicBezTo>
                <a:cubicBezTo>
                  <a:pt x="114165" y="55745"/>
                  <a:pt x="114069" y="54792"/>
                  <a:pt x="113879" y="53935"/>
                </a:cubicBezTo>
                <a:cubicBezTo>
                  <a:pt x="120070" y="53363"/>
                  <a:pt x="126071" y="50696"/>
                  <a:pt x="130643" y="46124"/>
                </a:cubicBezTo>
                <a:cubicBezTo>
                  <a:pt x="141121" y="35647"/>
                  <a:pt x="141121" y="18502"/>
                  <a:pt x="130643" y="7929"/>
                </a:cubicBezTo>
                <a:cubicBezTo>
                  <a:pt x="125500" y="2786"/>
                  <a:pt x="118737" y="23"/>
                  <a:pt x="111593" y="23"/>
                </a:cubicBezTo>
                <a:cubicBezTo>
                  <a:pt x="104450" y="23"/>
                  <a:pt x="97591" y="2786"/>
                  <a:pt x="92543" y="7929"/>
                </a:cubicBezTo>
                <a:cubicBezTo>
                  <a:pt x="92448" y="8024"/>
                  <a:pt x="92353" y="8120"/>
                  <a:pt x="92257" y="8310"/>
                </a:cubicBezTo>
                <a:cubicBezTo>
                  <a:pt x="92162" y="8215"/>
                  <a:pt x="92067" y="8120"/>
                  <a:pt x="91972" y="7929"/>
                </a:cubicBezTo>
                <a:cubicBezTo>
                  <a:pt x="84828" y="785"/>
                  <a:pt x="74446" y="-1786"/>
                  <a:pt x="64921" y="1262"/>
                </a:cubicBezTo>
                <a:cubicBezTo>
                  <a:pt x="62444" y="2024"/>
                  <a:pt x="61110" y="4595"/>
                  <a:pt x="61873" y="6977"/>
                </a:cubicBezTo>
                <a:cubicBezTo>
                  <a:pt x="62635" y="9358"/>
                  <a:pt x="65207" y="10787"/>
                  <a:pt x="67588" y="10025"/>
                </a:cubicBezTo>
                <a:cubicBezTo>
                  <a:pt x="73874" y="8024"/>
                  <a:pt x="80732" y="9739"/>
                  <a:pt x="85400" y="14406"/>
                </a:cubicBezTo>
                <a:cubicBezTo>
                  <a:pt x="85971" y="14978"/>
                  <a:pt x="86447" y="15549"/>
                  <a:pt x="86923" y="16121"/>
                </a:cubicBezTo>
                <a:cubicBezTo>
                  <a:pt x="85685" y="18883"/>
                  <a:pt x="85018" y="21740"/>
                  <a:pt x="84733" y="24693"/>
                </a:cubicBezTo>
                <a:cubicBezTo>
                  <a:pt x="83875" y="24503"/>
                  <a:pt x="83018" y="24407"/>
                  <a:pt x="82161" y="24407"/>
                </a:cubicBezTo>
                <a:cubicBezTo>
                  <a:pt x="79304" y="24407"/>
                  <a:pt x="76541" y="25550"/>
                  <a:pt x="74541" y="27551"/>
                </a:cubicBezTo>
                <a:lnTo>
                  <a:pt x="62730" y="39362"/>
                </a:lnTo>
                <a:lnTo>
                  <a:pt x="55967" y="32599"/>
                </a:lnTo>
                <a:cubicBezTo>
                  <a:pt x="54824" y="29075"/>
                  <a:pt x="54824" y="25360"/>
                  <a:pt x="55872" y="21836"/>
                </a:cubicBezTo>
                <a:cubicBezTo>
                  <a:pt x="56634" y="19454"/>
                  <a:pt x="55300" y="16787"/>
                  <a:pt x="52824" y="16121"/>
                </a:cubicBezTo>
                <a:cubicBezTo>
                  <a:pt x="50347" y="15359"/>
                  <a:pt x="47776" y="16692"/>
                  <a:pt x="47109" y="19169"/>
                </a:cubicBezTo>
                <a:cubicBezTo>
                  <a:pt x="46538" y="21074"/>
                  <a:pt x="46157" y="22979"/>
                  <a:pt x="45966" y="24884"/>
                </a:cubicBezTo>
                <a:cubicBezTo>
                  <a:pt x="42442" y="24026"/>
                  <a:pt x="38536" y="24884"/>
                  <a:pt x="35679" y="27741"/>
                </a:cubicBezTo>
                <a:lnTo>
                  <a:pt x="23297" y="40124"/>
                </a:lnTo>
                <a:cubicBezTo>
                  <a:pt x="21677" y="41743"/>
                  <a:pt x="20629" y="43838"/>
                  <a:pt x="20248" y="46029"/>
                </a:cubicBezTo>
                <a:cubicBezTo>
                  <a:pt x="20248" y="46505"/>
                  <a:pt x="20153" y="46886"/>
                  <a:pt x="20153" y="47267"/>
                </a:cubicBezTo>
                <a:cubicBezTo>
                  <a:pt x="20058" y="49649"/>
                  <a:pt x="20725" y="52030"/>
                  <a:pt x="22058" y="53935"/>
                </a:cubicBezTo>
                <a:lnTo>
                  <a:pt x="3675" y="75080"/>
                </a:lnTo>
                <a:cubicBezTo>
                  <a:pt x="-1468" y="80986"/>
                  <a:pt x="-1183" y="90035"/>
                  <a:pt x="4342" y="95654"/>
                </a:cubicBezTo>
                <a:cubicBezTo>
                  <a:pt x="7295" y="98607"/>
                  <a:pt x="11104" y="100036"/>
                  <a:pt x="15010" y="100036"/>
                </a:cubicBezTo>
                <a:cubicBezTo>
                  <a:pt x="18534" y="100036"/>
                  <a:pt x="22058" y="98798"/>
                  <a:pt x="24916" y="96321"/>
                </a:cubicBezTo>
                <a:lnTo>
                  <a:pt x="38822" y="84224"/>
                </a:lnTo>
                <a:cubicBezTo>
                  <a:pt x="38632" y="88320"/>
                  <a:pt x="40061" y="92511"/>
                  <a:pt x="43203" y="95559"/>
                </a:cubicBezTo>
                <a:cubicBezTo>
                  <a:pt x="46157" y="98512"/>
                  <a:pt x="49966" y="99941"/>
                  <a:pt x="53872" y="99941"/>
                </a:cubicBezTo>
                <a:cubicBezTo>
                  <a:pt x="56348" y="99941"/>
                  <a:pt x="58920" y="99274"/>
                  <a:pt x="61110" y="98036"/>
                </a:cubicBezTo>
                <a:lnTo>
                  <a:pt x="61110" y="106513"/>
                </a:lnTo>
                <a:lnTo>
                  <a:pt x="14343" y="106513"/>
                </a:lnTo>
                <a:cubicBezTo>
                  <a:pt x="7485" y="106513"/>
                  <a:pt x="1865" y="112133"/>
                  <a:pt x="1865" y="118991"/>
                </a:cubicBezTo>
                <a:lnTo>
                  <a:pt x="1865" y="136993"/>
                </a:lnTo>
                <a:cubicBezTo>
                  <a:pt x="1865" y="143851"/>
                  <a:pt x="7485" y="149471"/>
                  <a:pt x="14343" y="149471"/>
                </a:cubicBezTo>
                <a:lnTo>
                  <a:pt x="30726" y="149471"/>
                </a:lnTo>
                <a:lnTo>
                  <a:pt x="40822" y="262247"/>
                </a:lnTo>
                <a:cubicBezTo>
                  <a:pt x="41013" y="264818"/>
                  <a:pt x="43299" y="266628"/>
                  <a:pt x="45775" y="266438"/>
                </a:cubicBezTo>
                <a:cubicBezTo>
                  <a:pt x="48347" y="266247"/>
                  <a:pt x="50157" y="263961"/>
                  <a:pt x="49966" y="261485"/>
                </a:cubicBezTo>
                <a:lnTo>
                  <a:pt x="39965" y="149566"/>
                </a:lnTo>
                <a:lnTo>
                  <a:pt x="233513" y="149566"/>
                </a:lnTo>
                <a:lnTo>
                  <a:pt x="220369" y="295775"/>
                </a:lnTo>
                <a:cubicBezTo>
                  <a:pt x="219893" y="301204"/>
                  <a:pt x="215320" y="305395"/>
                  <a:pt x="209891" y="305395"/>
                </a:cubicBezTo>
                <a:lnTo>
                  <a:pt x="63587" y="305395"/>
                </a:lnTo>
                <a:cubicBezTo>
                  <a:pt x="58063" y="305395"/>
                  <a:pt x="53586" y="301299"/>
                  <a:pt x="53110" y="295775"/>
                </a:cubicBezTo>
                <a:lnTo>
                  <a:pt x="51967" y="282916"/>
                </a:lnTo>
                <a:cubicBezTo>
                  <a:pt x="51776" y="280344"/>
                  <a:pt x="49490" y="278534"/>
                  <a:pt x="47014" y="278725"/>
                </a:cubicBezTo>
                <a:cubicBezTo>
                  <a:pt x="44442" y="278915"/>
                  <a:pt x="42632" y="281201"/>
                  <a:pt x="42823" y="283678"/>
                </a:cubicBezTo>
                <a:lnTo>
                  <a:pt x="43966" y="296537"/>
                </a:lnTo>
                <a:cubicBezTo>
                  <a:pt x="44918" y="306824"/>
                  <a:pt x="53301" y="314539"/>
                  <a:pt x="63587" y="314539"/>
                </a:cubicBezTo>
                <a:lnTo>
                  <a:pt x="209891" y="314539"/>
                </a:lnTo>
                <a:cubicBezTo>
                  <a:pt x="220178" y="314539"/>
                  <a:pt x="228656" y="306824"/>
                  <a:pt x="229513" y="296537"/>
                </a:cubicBezTo>
                <a:lnTo>
                  <a:pt x="242657" y="149471"/>
                </a:lnTo>
                <a:lnTo>
                  <a:pt x="259040" y="149471"/>
                </a:lnTo>
                <a:cubicBezTo>
                  <a:pt x="265898" y="149471"/>
                  <a:pt x="271518" y="143851"/>
                  <a:pt x="271518" y="136993"/>
                </a:cubicBezTo>
                <a:lnTo>
                  <a:pt x="271518" y="118991"/>
                </a:lnTo>
                <a:cubicBezTo>
                  <a:pt x="271518" y="112133"/>
                  <a:pt x="265898" y="106513"/>
                  <a:pt x="259040" y="106513"/>
                </a:cubicBezTo>
                <a:lnTo>
                  <a:pt x="253802" y="106513"/>
                </a:lnTo>
                <a:cubicBezTo>
                  <a:pt x="251230" y="106513"/>
                  <a:pt x="249229" y="108608"/>
                  <a:pt x="249229" y="111085"/>
                </a:cubicBezTo>
                <a:cubicBezTo>
                  <a:pt x="249229" y="113561"/>
                  <a:pt x="251325" y="115657"/>
                  <a:pt x="253802" y="115657"/>
                </a:cubicBezTo>
                <a:lnTo>
                  <a:pt x="259040" y="115657"/>
                </a:lnTo>
                <a:cubicBezTo>
                  <a:pt x="260850" y="115657"/>
                  <a:pt x="262278" y="117086"/>
                  <a:pt x="262278" y="118895"/>
                </a:cubicBezTo>
                <a:lnTo>
                  <a:pt x="262278" y="136898"/>
                </a:lnTo>
                <a:cubicBezTo>
                  <a:pt x="262278" y="138707"/>
                  <a:pt x="260850" y="140136"/>
                  <a:pt x="259040" y="140136"/>
                </a:cubicBezTo>
                <a:lnTo>
                  <a:pt x="14248" y="140136"/>
                </a:lnTo>
                <a:cubicBezTo>
                  <a:pt x="12438" y="140136"/>
                  <a:pt x="11009" y="138707"/>
                  <a:pt x="11009" y="136898"/>
                </a:cubicBezTo>
                <a:lnTo>
                  <a:pt x="11009" y="118895"/>
                </a:lnTo>
                <a:cubicBezTo>
                  <a:pt x="11009" y="117086"/>
                  <a:pt x="12438" y="115657"/>
                  <a:pt x="14248" y="115657"/>
                </a:cubicBezTo>
                <a:lnTo>
                  <a:pt x="232370" y="115657"/>
                </a:lnTo>
                <a:cubicBezTo>
                  <a:pt x="234942" y="115657"/>
                  <a:pt x="236942" y="113561"/>
                  <a:pt x="236942" y="111085"/>
                </a:cubicBezTo>
                <a:cubicBezTo>
                  <a:pt x="236942" y="108608"/>
                  <a:pt x="234847" y="106513"/>
                  <a:pt x="232370" y="106513"/>
                </a:cubicBezTo>
                <a:lnTo>
                  <a:pt x="224751" y="106513"/>
                </a:lnTo>
                <a:lnTo>
                  <a:pt x="224751" y="98036"/>
                </a:lnTo>
                <a:cubicBezTo>
                  <a:pt x="227036" y="99274"/>
                  <a:pt x="229513" y="99941"/>
                  <a:pt x="231989" y="99941"/>
                </a:cubicBezTo>
                <a:cubicBezTo>
                  <a:pt x="235895" y="99941"/>
                  <a:pt x="239704" y="98512"/>
                  <a:pt x="242657" y="95559"/>
                </a:cubicBezTo>
                <a:cubicBezTo>
                  <a:pt x="245800" y="92416"/>
                  <a:pt x="247229" y="88320"/>
                  <a:pt x="247039" y="84224"/>
                </a:cubicBezTo>
                <a:lnTo>
                  <a:pt x="260945" y="96321"/>
                </a:lnTo>
                <a:cubicBezTo>
                  <a:pt x="263803" y="98798"/>
                  <a:pt x="267327" y="100036"/>
                  <a:pt x="270851" y="100036"/>
                </a:cubicBezTo>
                <a:lnTo>
                  <a:pt x="270851" y="100036"/>
                </a:lnTo>
                <a:close/>
                <a:moveTo>
                  <a:pt x="274852" y="89082"/>
                </a:moveTo>
                <a:cubicBezTo>
                  <a:pt x="272661" y="91273"/>
                  <a:pt x="269137" y="91368"/>
                  <a:pt x="266851" y="89368"/>
                </a:cubicBezTo>
                <a:lnTo>
                  <a:pt x="246372" y="71556"/>
                </a:lnTo>
                <a:lnTo>
                  <a:pt x="257326" y="60602"/>
                </a:lnTo>
                <a:lnTo>
                  <a:pt x="275138" y="81081"/>
                </a:lnTo>
                <a:cubicBezTo>
                  <a:pt x="277138" y="83367"/>
                  <a:pt x="277043" y="86891"/>
                  <a:pt x="274852" y="89082"/>
                </a:cubicBezTo>
                <a:lnTo>
                  <a:pt x="274852" y="89082"/>
                </a:lnTo>
                <a:close/>
                <a:moveTo>
                  <a:pt x="243514" y="34218"/>
                </a:moveTo>
                <a:lnTo>
                  <a:pt x="255992" y="46696"/>
                </a:lnTo>
                <a:cubicBezTo>
                  <a:pt x="255992" y="46696"/>
                  <a:pt x="256373" y="47363"/>
                  <a:pt x="256468" y="47648"/>
                </a:cubicBezTo>
                <a:cubicBezTo>
                  <a:pt x="256468" y="47648"/>
                  <a:pt x="256468" y="47744"/>
                  <a:pt x="256468" y="47839"/>
                </a:cubicBezTo>
                <a:cubicBezTo>
                  <a:pt x="256468" y="48125"/>
                  <a:pt x="256468" y="48601"/>
                  <a:pt x="255992" y="49077"/>
                </a:cubicBezTo>
                <a:lnTo>
                  <a:pt x="237038" y="68032"/>
                </a:lnTo>
                <a:lnTo>
                  <a:pt x="224941" y="54125"/>
                </a:lnTo>
                <a:cubicBezTo>
                  <a:pt x="225988" y="52601"/>
                  <a:pt x="226655" y="50792"/>
                  <a:pt x="226846" y="48887"/>
                </a:cubicBezTo>
                <a:lnTo>
                  <a:pt x="241324" y="34409"/>
                </a:lnTo>
                <a:cubicBezTo>
                  <a:pt x="241991" y="33742"/>
                  <a:pt x="242943" y="33742"/>
                  <a:pt x="243610" y="34409"/>
                </a:cubicBezTo>
                <a:lnTo>
                  <a:pt x="243610" y="34409"/>
                </a:lnTo>
                <a:close/>
                <a:moveTo>
                  <a:pt x="200081" y="106513"/>
                </a:moveTo>
                <a:lnTo>
                  <a:pt x="180268" y="106513"/>
                </a:lnTo>
                <a:lnTo>
                  <a:pt x="180268" y="88320"/>
                </a:lnTo>
                <a:lnTo>
                  <a:pt x="189889" y="78700"/>
                </a:lnTo>
                <a:cubicBezTo>
                  <a:pt x="191413" y="79462"/>
                  <a:pt x="193032" y="79843"/>
                  <a:pt x="194651" y="79843"/>
                </a:cubicBezTo>
                <a:cubicBezTo>
                  <a:pt x="196842" y="79843"/>
                  <a:pt x="198938" y="79176"/>
                  <a:pt x="200843" y="77938"/>
                </a:cubicBezTo>
                <a:lnTo>
                  <a:pt x="201128" y="78224"/>
                </a:lnTo>
                <a:cubicBezTo>
                  <a:pt x="200366" y="79843"/>
                  <a:pt x="199985" y="81557"/>
                  <a:pt x="199985" y="83367"/>
                </a:cubicBezTo>
                <a:lnTo>
                  <a:pt x="199985" y="106608"/>
                </a:lnTo>
                <a:close/>
                <a:moveTo>
                  <a:pt x="195794" y="70127"/>
                </a:moveTo>
                <a:cubicBezTo>
                  <a:pt x="195127" y="70794"/>
                  <a:pt x="194175" y="70794"/>
                  <a:pt x="193508" y="70127"/>
                </a:cubicBezTo>
                <a:lnTo>
                  <a:pt x="181126" y="57650"/>
                </a:lnTo>
                <a:cubicBezTo>
                  <a:pt x="181126" y="57650"/>
                  <a:pt x="181126" y="57650"/>
                  <a:pt x="181126" y="57650"/>
                </a:cubicBezTo>
                <a:cubicBezTo>
                  <a:pt x="180744" y="57269"/>
                  <a:pt x="180650" y="56792"/>
                  <a:pt x="180650" y="56507"/>
                </a:cubicBezTo>
                <a:cubicBezTo>
                  <a:pt x="180650" y="56221"/>
                  <a:pt x="180650" y="55745"/>
                  <a:pt x="181126" y="55364"/>
                </a:cubicBezTo>
                <a:lnTo>
                  <a:pt x="202366" y="34123"/>
                </a:lnTo>
                <a:cubicBezTo>
                  <a:pt x="202366" y="34123"/>
                  <a:pt x="203224" y="33647"/>
                  <a:pt x="203509" y="33647"/>
                </a:cubicBezTo>
                <a:cubicBezTo>
                  <a:pt x="203795" y="33647"/>
                  <a:pt x="204272" y="33647"/>
                  <a:pt x="204652" y="34123"/>
                </a:cubicBezTo>
                <a:lnTo>
                  <a:pt x="217130" y="46601"/>
                </a:lnTo>
                <a:cubicBezTo>
                  <a:pt x="217130" y="46601"/>
                  <a:pt x="217511" y="47172"/>
                  <a:pt x="217607" y="47458"/>
                </a:cubicBezTo>
                <a:cubicBezTo>
                  <a:pt x="217607" y="47744"/>
                  <a:pt x="217607" y="48315"/>
                  <a:pt x="217130" y="48887"/>
                </a:cubicBezTo>
                <a:lnTo>
                  <a:pt x="195889" y="70127"/>
                </a:lnTo>
                <a:close/>
                <a:moveTo>
                  <a:pt x="212844" y="9358"/>
                </a:moveTo>
                <a:cubicBezTo>
                  <a:pt x="217607" y="9358"/>
                  <a:pt x="222083" y="11168"/>
                  <a:pt x="225417" y="14597"/>
                </a:cubicBezTo>
                <a:cubicBezTo>
                  <a:pt x="226560" y="15740"/>
                  <a:pt x="227513" y="16978"/>
                  <a:pt x="228275" y="18311"/>
                </a:cubicBezTo>
                <a:cubicBezTo>
                  <a:pt x="230751" y="22598"/>
                  <a:pt x="231322" y="27932"/>
                  <a:pt x="229798" y="32694"/>
                </a:cubicBezTo>
                <a:lnTo>
                  <a:pt x="222941" y="39552"/>
                </a:lnTo>
                <a:lnTo>
                  <a:pt x="211129" y="27741"/>
                </a:lnTo>
                <a:cubicBezTo>
                  <a:pt x="209129" y="25741"/>
                  <a:pt x="206367" y="24598"/>
                  <a:pt x="203509" y="24598"/>
                </a:cubicBezTo>
                <a:cubicBezTo>
                  <a:pt x="202652" y="24598"/>
                  <a:pt x="201795" y="24693"/>
                  <a:pt x="200938" y="24884"/>
                </a:cubicBezTo>
                <a:cubicBezTo>
                  <a:pt x="200652" y="21931"/>
                  <a:pt x="199985" y="19073"/>
                  <a:pt x="198747" y="16311"/>
                </a:cubicBezTo>
                <a:cubicBezTo>
                  <a:pt x="199223" y="15740"/>
                  <a:pt x="199700" y="15073"/>
                  <a:pt x="200271" y="14597"/>
                </a:cubicBezTo>
                <a:cubicBezTo>
                  <a:pt x="203605" y="11263"/>
                  <a:pt x="208082" y="9358"/>
                  <a:pt x="212844" y="9358"/>
                </a:cubicBezTo>
                <a:lnTo>
                  <a:pt x="212844" y="9358"/>
                </a:lnTo>
                <a:close/>
                <a:moveTo>
                  <a:pt x="161504" y="14501"/>
                </a:moveTo>
                <a:cubicBezTo>
                  <a:pt x="164838" y="11168"/>
                  <a:pt x="169315" y="9263"/>
                  <a:pt x="174077" y="9263"/>
                </a:cubicBezTo>
                <a:cubicBezTo>
                  <a:pt x="178840" y="9263"/>
                  <a:pt x="183316" y="11072"/>
                  <a:pt x="186651" y="14501"/>
                </a:cubicBezTo>
                <a:cubicBezTo>
                  <a:pt x="187793" y="15644"/>
                  <a:pt x="188746" y="16883"/>
                  <a:pt x="189508" y="18216"/>
                </a:cubicBezTo>
                <a:cubicBezTo>
                  <a:pt x="191984" y="22502"/>
                  <a:pt x="192556" y="27836"/>
                  <a:pt x="191032" y="32599"/>
                </a:cubicBezTo>
                <a:lnTo>
                  <a:pt x="179602" y="44029"/>
                </a:lnTo>
                <a:cubicBezTo>
                  <a:pt x="173315" y="46124"/>
                  <a:pt x="166267" y="44410"/>
                  <a:pt x="161504" y="39743"/>
                </a:cubicBezTo>
                <a:cubicBezTo>
                  <a:pt x="154551" y="32789"/>
                  <a:pt x="154551" y="21550"/>
                  <a:pt x="161504" y="14597"/>
                </a:cubicBezTo>
                <a:lnTo>
                  <a:pt x="161504" y="14597"/>
                </a:lnTo>
                <a:close/>
                <a:moveTo>
                  <a:pt x="164933" y="83272"/>
                </a:moveTo>
                <a:cubicBezTo>
                  <a:pt x="164933" y="82510"/>
                  <a:pt x="165219" y="81653"/>
                  <a:pt x="165791" y="81081"/>
                </a:cubicBezTo>
                <a:lnTo>
                  <a:pt x="178649" y="68222"/>
                </a:lnTo>
                <a:lnTo>
                  <a:pt x="182936" y="72509"/>
                </a:lnTo>
                <a:lnTo>
                  <a:pt x="172363" y="83081"/>
                </a:lnTo>
                <a:cubicBezTo>
                  <a:pt x="171506" y="83939"/>
                  <a:pt x="171029" y="85082"/>
                  <a:pt x="171029" y="86320"/>
                </a:cubicBezTo>
                <a:lnTo>
                  <a:pt x="171029" y="106418"/>
                </a:lnTo>
                <a:lnTo>
                  <a:pt x="164933" y="106418"/>
                </a:lnTo>
                <a:lnTo>
                  <a:pt x="164933" y="83177"/>
                </a:lnTo>
                <a:close/>
                <a:moveTo>
                  <a:pt x="120452" y="83272"/>
                </a:moveTo>
                <a:lnTo>
                  <a:pt x="120452" y="106513"/>
                </a:lnTo>
                <a:lnTo>
                  <a:pt x="114355" y="106513"/>
                </a:lnTo>
                <a:lnTo>
                  <a:pt x="114355" y="86415"/>
                </a:lnTo>
                <a:cubicBezTo>
                  <a:pt x="114355" y="85177"/>
                  <a:pt x="113879" y="84034"/>
                  <a:pt x="113022" y="83177"/>
                </a:cubicBezTo>
                <a:lnTo>
                  <a:pt x="102449" y="72604"/>
                </a:lnTo>
                <a:lnTo>
                  <a:pt x="106736" y="68318"/>
                </a:lnTo>
                <a:lnTo>
                  <a:pt x="119594" y="81176"/>
                </a:lnTo>
                <a:cubicBezTo>
                  <a:pt x="120166" y="81748"/>
                  <a:pt x="120452" y="82510"/>
                  <a:pt x="120452" y="83367"/>
                </a:cubicBezTo>
                <a:lnTo>
                  <a:pt x="120452" y="83367"/>
                </a:lnTo>
                <a:close/>
                <a:moveTo>
                  <a:pt x="84542" y="77938"/>
                </a:moveTo>
                <a:cubicBezTo>
                  <a:pt x="86352" y="79176"/>
                  <a:pt x="88543" y="79843"/>
                  <a:pt x="90734" y="79843"/>
                </a:cubicBezTo>
                <a:cubicBezTo>
                  <a:pt x="92353" y="79843"/>
                  <a:pt x="93972" y="79462"/>
                  <a:pt x="95496" y="78700"/>
                </a:cubicBezTo>
                <a:lnTo>
                  <a:pt x="105116" y="88320"/>
                </a:lnTo>
                <a:lnTo>
                  <a:pt x="105116" y="106513"/>
                </a:lnTo>
                <a:lnTo>
                  <a:pt x="85304" y="106513"/>
                </a:lnTo>
                <a:lnTo>
                  <a:pt x="85304" y="83272"/>
                </a:lnTo>
                <a:cubicBezTo>
                  <a:pt x="85304" y="81462"/>
                  <a:pt x="84923" y="79748"/>
                  <a:pt x="84161" y="78128"/>
                </a:cubicBezTo>
                <a:lnTo>
                  <a:pt x="84447" y="77843"/>
                </a:lnTo>
                <a:close/>
                <a:moveTo>
                  <a:pt x="111403" y="9358"/>
                </a:moveTo>
                <a:cubicBezTo>
                  <a:pt x="116165" y="9358"/>
                  <a:pt x="120642" y="11168"/>
                  <a:pt x="123976" y="14597"/>
                </a:cubicBezTo>
                <a:cubicBezTo>
                  <a:pt x="130929" y="21550"/>
                  <a:pt x="130929" y="32789"/>
                  <a:pt x="123976" y="39743"/>
                </a:cubicBezTo>
                <a:cubicBezTo>
                  <a:pt x="119213" y="44505"/>
                  <a:pt x="112260" y="46124"/>
                  <a:pt x="105878" y="44029"/>
                </a:cubicBezTo>
                <a:lnTo>
                  <a:pt x="94448" y="32599"/>
                </a:lnTo>
                <a:cubicBezTo>
                  <a:pt x="92924" y="27836"/>
                  <a:pt x="93496" y="22598"/>
                  <a:pt x="95972" y="18216"/>
                </a:cubicBezTo>
                <a:cubicBezTo>
                  <a:pt x="96734" y="16883"/>
                  <a:pt x="97687" y="15644"/>
                  <a:pt x="98830" y="14501"/>
                </a:cubicBezTo>
                <a:cubicBezTo>
                  <a:pt x="102163" y="11168"/>
                  <a:pt x="106640" y="9263"/>
                  <a:pt x="111403" y="9263"/>
                </a:cubicBezTo>
                <a:lnTo>
                  <a:pt x="111403" y="9263"/>
                </a:lnTo>
                <a:close/>
                <a:moveTo>
                  <a:pt x="67873" y="47458"/>
                </a:moveTo>
                <a:cubicBezTo>
                  <a:pt x="67873" y="47458"/>
                  <a:pt x="68064" y="46791"/>
                  <a:pt x="68350" y="46601"/>
                </a:cubicBezTo>
                <a:lnTo>
                  <a:pt x="80827" y="34123"/>
                </a:lnTo>
                <a:cubicBezTo>
                  <a:pt x="80827" y="34123"/>
                  <a:pt x="81685" y="33647"/>
                  <a:pt x="81970" y="33647"/>
                </a:cubicBezTo>
                <a:cubicBezTo>
                  <a:pt x="82256" y="33647"/>
                  <a:pt x="82732" y="33647"/>
                  <a:pt x="83113" y="34123"/>
                </a:cubicBezTo>
                <a:lnTo>
                  <a:pt x="104354" y="55364"/>
                </a:lnTo>
                <a:cubicBezTo>
                  <a:pt x="104354" y="55364"/>
                  <a:pt x="104830" y="56221"/>
                  <a:pt x="104830" y="56507"/>
                </a:cubicBezTo>
                <a:cubicBezTo>
                  <a:pt x="104830" y="56792"/>
                  <a:pt x="104830" y="57269"/>
                  <a:pt x="104354" y="57650"/>
                </a:cubicBezTo>
                <a:lnTo>
                  <a:pt x="104354" y="57650"/>
                </a:lnTo>
                <a:cubicBezTo>
                  <a:pt x="104354" y="57650"/>
                  <a:pt x="91972" y="70127"/>
                  <a:pt x="91972" y="70127"/>
                </a:cubicBezTo>
                <a:cubicBezTo>
                  <a:pt x="91305" y="70794"/>
                  <a:pt x="90352" y="70794"/>
                  <a:pt x="89685" y="70127"/>
                </a:cubicBezTo>
                <a:lnTo>
                  <a:pt x="68445" y="48887"/>
                </a:lnTo>
                <a:cubicBezTo>
                  <a:pt x="67969" y="48410"/>
                  <a:pt x="67969" y="47744"/>
                  <a:pt x="67969" y="47458"/>
                </a:cubicBezTo>
                <a:lnTo>
                  <a:pt x="67969" y="47458"/>
                </a:lnTo>
                <a:close/>
                <a:moveTo>
                  <a:pt x="29011" y="47744"/>
                </a:moveTo>
                <a:cubicBezTo>
                  <a:pt x="29011" y="47744"/>
                  <a:pt x="29011" y="47648"/>
                  <a:pt x="29011" y="47553"/>
                </a:cubicBezTo>
                <a:cubicBezTo>
                  <a:pt x="29011" y="47363"/>
                  <a:pt x="29202" y="46982"/>
                  <a:pt x="29488" y="46696"/>
                </a:cubicBezTo>
                <a:lnTo>
                  <a:pt x="41870" y="34313"/>
                </a:lnTo>
                <a:cubicBezTo>
                  <a:pt x="42537" y="33647"/>
                  <a:pt x="43489" y="33647"/>
                  <a:pt x="44156" y="34313"/>
                </a:cubicBezTo>
                <a:lnTo>
                  <a:pt x="58634" y="48791"/>
                </a:lnTo>
                <a:cubicBezTo>
                  <a:pt x="58825" y="50696"/>
                  <a:pt x="59491" y="52506"/>
                  <a:pt x="60539" y="54030"/>
                </a:cubicBezTo>
                <a:lnTo>
                  <a:pt x="48443" y="67937"/>
                </a:lnTo>
                <a:lnTo>
                  <a:pt x="29488" y="48982"/>
                </a:lnTo>
                <a:cubicBezTo>
                  <a:pt x="29488" y="48982"/>
                  <a:pt x="29011" y="48029"/>
                  <a:pt x="29011" y="47839"/>
                </a:cubicBezTo>
                <a:lnTo>
                  <a:pt x="29011" y="47839"/>
                </a:lnTo>
                <a:close/>
                <a:moveTo>
                  <a:pt x="18629" y="89368"/>
                </a:moveTo>
                <a:cubicBezTo>
                  <a:pt x="16343" y="91368"/>
                  <a:pt x="12819" y="91273"/>
                  <a:pt x="10628" y="89082"/>
                </a:cubicBezTo>
                <a:cubicBezTo>
                  <a:pt x="8438" y="86891"/>
                  <a:pt x="8342" y="83367"/>
                  <a:pt x="10343" y="81081"/>
                </a:cubicBezTo>
                <a:lnTo>
                  <a:pt x="28154" y="60602"/>
                </a:lnTo>
                <a:lnTo>
                  <a:pt x="39108" y="71556"/>
                </a:lnTo>
                <a:lnTo>
                  <a:pt x="18629" y="89368"/>
                </a:lnTo>
                <a:close/>
                <a:moveTo>
                  <a:pt x="49395" y="89082"/>
                </a:moveTo>
                <a:cubicBezTo>
                  <a:pt x="47204" y="86891"/>
                  <a:pt x="47109" y="83367"/>
                  <a:pt x="49109" y="81081"/>
                </a:cubicBezTo>
                <a:lnTo>
                  <a:pt x="66921" y="60602"/>
                </a:lnTo>
                <a:lnTo>
                  <a:pt x="77875" y="71556"/>
                </a:lnTo>
                <a:lnTo>
                  <a:pt x="57396" y="89368"/>
                </a:lnTo>
                <a:cubicBezTo>
                  <a:pt x="55110" y="91368"/>
                  <a:pt x="51585" y="91273"/>
                  <a:pt x="49395" y="89082"/>
                </a:cubicBezTo>
                <a:lnTo>
                  <a:pt x="49395" y="89082"/>
                </a:lnTo>
                <a:close/>
                <a:moveTo>
                  <a:pt x="70064" y="90511"/>
                </a:moveTo>
                <a:lnTo>
                  <a:pt x="76160" y="85177"/>
                </a:lnTo>
                <a:lnTo>
                  <a:pt x="76160" y="106513"/>
                </a:lnTo>
                <a:lnTo>
                  <a:pt x="70064" y="106513"/>
                </a:lnTo>
                <a:lnTo>
                  <a:pt x="70064" y="90511"/>
                </a:lnTo>
                <a:close/>
                <a:moveTo>
                  <a:pt x="209225" y="106513"/>
                </a:moveTo>
                <a:lnTo>
                  <a:pt x="209225" y="85177"/>
                </a:lnTo>
                <a:lnTo>
                  <a:pt x="215320" y="90511"/>
                </a:lnTo>
                <a:lnTo>
                  <a:pt x="215320" y="106513"/>
                </a:lnTo>
                <a:lnTo>
                  <a:pt x="209225" y="106513"/>
                </a:lnTo>
                <a:close/>
                <a:moveTo>
                  <a:pt x="235990" y="89082"/>
                </a:moveTo>
                <a:cubicBezTo>
                  <a:pt x="233799" y="91273"/>
                  <a:pt x="230275" y="91368"/>
                  <a:pt x="227989" y="89368"/>
                </a:cubicBezTo>
                <a:lnTo>
                  <a:pt x="207510" y="71556"/>
                </a:lnTo>
                <a:lnTo>
                  <a:pt x="218464" y="60602"/>
                </a:lnTo>
                <a:lnTo>
                  <a:pt x="236275" y="81081"/>
                </a:lnTo>
                <a:cubicBezTo>
                  <a:pt x="238276" y="83367"/>
                  <a:pt x="238181" y="86891"/>
                  <a:pt x="235990" y="89082"/>
                </a:cubicBezTo>
                <a:lnTo>
                  <a:pt x="235990" y="8908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6" name="Google Shape;1146;p29"/>
          <p:cNvGrpSpPr/>
          <p:nvPr/>
        </p:nvGrpSpPr>
        <p:grpSpPr>
          <a:xfrm>
            <a:off x="4105139" y="1448778"/>
            <a:ext cx="338788" cy="320109"/>
            <a:chOff x="4105139" y="1448778"/>
            <a:chExt cx="338788" cy="320109"/>
          </a:xfrm>
        </p:grpSpPr>
        <p:sp>
          <p:nvSpPr>
            <p:cNvPr id="1147" name="Google Shape;1147;p29"/>
            <p:cNvSpPr/>
            <p:nvPr/>
          </p:nvSpPr>
          <p:spPr>
            <a:xfrm>
              <a:off x="4105139" y="1593284"/>
              <a:ext cx="338788" cy="175602"/>
            </a:xfrm>
            <a:custGeom>
              <a:rect b="b" l="l" r="r" t="t"/>
              <a:pathLst>
                <a:path extrusionOk="0" h="162972" w="314420">
                  <a:moveTo>
                    <a:pt x="266700" y="95"/>
                  </a:moveTo>
                  <a:lnTo>
                    <a:pt x="58483" y="95"/>
                  </a:lnTo>
                  <a:cubicBezTo>
                    <a:pt x="55912" y="95"/>
                    <a:pt x="53912" y="2191"/>
                    <a:pt x="53912" y="4667"/>
                  </a:cubicBezTo>
                  <a:cubicBezTo>
                    <a:pt x="53912" y="7144"/>
                    <a:pt x="56007" y="9239"/>
                    <a:pt x="58483" y="9239"/>
                  </a:cubicBezTo>
                  <a:lnTo>
                    <a:pt x="266700" y="9239"/>
                  </a:lnTo>
                  <a:cubicBezTo>
                    <a:pt x="287941" y="9239"/>
                    <a:pt x="305181" y="26479"/>
                    <a:pt x="305181" y="47720"/>
                  </a:cubicBezTo>
                  <a:lnTo>
                    <a:pt x="305181" y="115253"/>
                  </a:lnTo>
                  <a:cubicBezTo>
                    <a:pt x="305181" y="136493"/>
                    <a:pt x="287941" y="153734"/>
                    <a:pt x="266700" y="153734"/>
                  </a:cubicBezTo>
                  <a:lnTo>
                    <a:pt x="47720" y="153734"/>
                  </a:lnTo>
                  <a:cubicBezTo>
                    <a:pt x="26479" y="153734"/>
                    <a:pt x="9239" y="136493"/>
                    <a:pt x="9239" y="115253"/>
                  </a:cubicBezTo>
                  <a:lnTo>
                    <a:pt x="9239" y="47720"/>
                  </a:lnTo>
                  <a:cubicBezTo>
                    <a:pt x="9239" y="30099"/>
                    <a:pt x="21146" y="14764"/>
                    <a:pt x="38195" y="10478"/>
                  </a:cubicBezTo>
                  <a:cubicBezTo>
                    <a:pt x="40672" y="9811"/>
                    <a:pt x="42100" y="7334"/>
                    <a:pt x="41529" y="4858"/>
                  </a:cubicBezTo>
                  <a:cubicBezTo>
                    <a:pt x="40862" y="2381"/>
                    <a:pt x="38386" y="953"/>
                    <a:pt x="35909" y="1524"/>
                  </a:cubicBezTo>
                  <a:cubicBezTo>
                    <a:pt x="14764" y="6953"/>
                    <a:pt x="0" y="25908"/>
                    <a:pt x="0" y="47720"/>
                  </a:cubicBezTo>
                  <a:lnTo>
                    <a:pt x="0" y="115253"/>
                  </a:lnTo>
                  <a:cubicBezTo>
                    <a:pt x="0" y="141542"/>
                    <a:pt x="21431" y="162973"/>
                    <a:pt x="47720" y="162973"/>
                  </a:cubicBezTo>
                  <a:lnTo>
                    <a:pt x="266700" y="162973"/>
                  </a:lnTo>
                  <a:cubicBezTo>
                    <a:pt x="292989" y="162973"/>
                    <a:pt x="314420" y="141542"/>
                    <a:pt x="314420" y="115253"/>
                  </a:cubicBezTo>
                  <a:lnTo>
                    <a:pt x="314420" y="47720"/>
                  </a:lnTo>
                  <a:cubicBezTo>
                    <a:pt x="314420" y="21431"/>
                    <a:pt x="292989" y="0"/>
                    <a:pt x="266700" y="0"/>
                  </a:cubicBezTo>
                  <a:lnTo>
                    <a:pt x="2667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29"/>
            <p:cNvSpPr/>
            <p:nvPr/>
          </p:nvSpPr>
          <p:spPr>
            <a:xfrm>
              <a:off x="4133685" y="1621832"/>
              <a:ext cx="281724" cy="118539"/>
            </a:xfrm>
            <a:custGeom>
              <a:rect b="b" l="l" r="r" t="t"/>
              <a:pathLst>
                <a:path extrusionOk="0" h="110013" w="261461">
                  <a:moveTo>
                    <a:pt x="196691" y="110014"/>
                  </a:moveTo>
                  <a:lnTo>
                    <a:pt x="240221" y="110014"/>
                  </a:lnTo>
                  <a:cubicBezTo>
                    <a:pt x="251936" y="110014"/>
                    <a:pt x="261461" y="100489"/>
                    <a:pt x="261461" y="88773"/>
                  </a:cubicBezTo>
                  <a:lnTo>
                    <a:pt x="261461" y="21241"/>
                  </a:lnTo>
                  <a:cubicBezTo>
                    <a:pt x="261461" y="9525"/>
                    <a:pt x="251936" y="0"/>
                    <a:pt x="240221" y="0"/>
                  </a:cubicBezTo>
                  <a:lnTo>
                    <a:pt x="21241" y="0"/>
                  </a:lnTo>
                  <a:cubicBezTo>
                    <a:pt x="9525" y="0"/>
                    <a:pt x="0" y="9525"/>
                    <a:pt x="0" y="21241"/>
                  </a:cubicBezTo>
                  <a:lnTo>
                    <a:pt x="0" y="88773"/>
                  </a:lnTo>
                  <a:cubicBezTo>
                    <a:pt x="0" y="100489"/>
                    <a:pt x="9525" y="110014"/>
                    <a:pt x="21241" y="110014"/>
                  </a:cubicBezTo>
                  <a:lnTo>
                    <a:pt x="175165" y="110014"/>
                  </a:lnTo>
                  <a:cubicBezTo>
                    <a:pt x="177737" y="110014"/>
                    <a:pt x="179737" y="107918"/>
                    <a:pt x="179737" y="105442"/>
                  </a:cubicBezTo>
                  <a:cubicBezTo>
                    <a:pt x="179737" y="102965"/>
                    <a:pt x="177641" y="100870"/>
                    <a:pt x="175165" y="100870"/>
                  </a:cubicBezTo>
                  <a:lnTo>
                    <a:pt x="21241" y="100870"/>
                  </a:lnTo>
                  <a:cubicBezTo>
                    <a:pt x="14573" y="100870"/>
                    <a:pt x="9239" y="95441"/>
                    <a:pt x="9239" y="88868"/>
                  </a:cubicBezTo>
                  <a:lnTo>
                    <a:pt x="9239" y="21336"/>
                  </a:lnTo>
                  <a:cubicBezTo>
                    <a:pt x="9239" y="14669"/>
                    <a:pt x="14669" y="9335"/>
                    <a:pt x="21241" y="9335"/>
                  </a:cubicBezTo>
                  <a:lnTo>
                    <a:pt x="240221" y="9335"/>
                  </a:lnTo>
                  <a:cubicBezTo>
                    <a:pt x="246888" y="9335"/>
                    <a:pt x="252222" y="14764"/>
                    <a:pt x="252222" y="21336"/>
                  </a:cubicBezTo>
                  <a:lnTo>
                    <a:pt x="252222" y="88868"/>
                  </a:lnTo>
                  <a:cubicBezTo>
                    <a:pt x="252222" y="95536"/>
                    <a:pt x="246793" y="100870"/>
                    <a:pt x="240221" y="100870"/>
                  </a:cubicBezTo>
                  <a:lnTo>
                    <a:pt x="196691" y="100870"/>
                  </a:lnTo>
                  <a:cubicBezTo>
                    <a:pt x="194120" y="100870"/>
                    <a:pt x="192119" y="102965"/>
                    <a:pt x="192119" y="105442"/>
                  </a:cubicBezTo>
                  <a:cubicBezTo>
                    <a:pt x="192119" y="107918"/>
                    <a:pt x="194215" y="110014"/>
                    <a:pt x="196691" y="110014"/>
                  </a:cubicBezTo>
                  <a:lnTo>
                    <a:pt x="196691" y="1100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29"/>
            <p:cNvSpPr/>
            <p:nvPr/>
          </p:nvSpPr>
          <p:spPr>
            <a:xfrm>
              <a:off x="4285460" y="1652329"/>
              <a:ext cx="47555" cy="57718"/>
            </a:xfrm>
            <a:custGeom>
              <a:rect b="b" l="l" r="r" t="t"/>
              <a:pathLst>
                <a:path extrusionOk="0" h="53567" w="44135">
                  <a:moveTo>
                    <a:pt x="27239" y="3429"/>
                  </a:moveTo>
                  <a:cubicBezTo>
                    <a:pt x="26382" y="1333"/>
                    <a:pt x="24286" y="0"/>
                    <a:pt x="22096" y="0"/>
                  </a:cubicBezTo>
                  <a:lnTo>
                    <a:pt x="22096" y="0"/>
                  </a:lnTo>
                  <a:cubicBezTo>
                    <a:pt x="19810" y="0"/>
                    <a:pt x="17809" y="1333"/>
                    <a:pt x="16952" y="3524"/>
                  </a:cubicBezTo>
                  <a:cubicBezTo>
                    <a:pt x="16952" y="3524"/>
                    <a:pt x="16952" y="3524"/>
                    <a:pt x="16952" y="3620"/>
                  </a:cubicBezTo>
                  <a:lnTo>
                    <a:pt x="284" y="47339"/>
                  </a:lnTo>
                  <a:cubicBezTo>
                    <a:pt x="-574" y="49721"/>
                    <a:pt x="569" y="52388"/>
                    <a:pt x="2951" y="53245"/>
                  </a:cubicBezTo>
                  <a:cubicBezTo>
                    <a:pt x="5332" y="54197"/>
                    <a:pt x="7999" y="52959"/>
                    <a:pt x="8856" y="50578"/>
                  </a:cubicBezTo>
                  <a:lnTo>
                    <a:pt x="11904" y="42672"/>
                  </a:lnTo>
                  <a:lnTo>
                    <a:pt x="32288" y="42672"/>
                  </a:lnTo>
                  <a:lnTo>
                    <a:pt x="35240" y="50578"/>
                  </a:lnTo>
                  <a:cubicBezTo>
                    <a:pt x="35907" y="52388"/>
                    <a:pt x="37717" y="53531"/>
                    <a:pt x="39526" y="53531"/>
                  </a:cubicBezTo>
                  <a:cubicBezTo>
                    <a:pt x="40098" y="53531"/>
                    <a:pt x="40574" y="53531"/>
                    <a:pt x="41146" y="53245"/>
                  </a:cubicBezTo>
                  <a:cubicBezTo>
                    <a:pt x="43527" y="52388"/>
                    <a:pt x="44765" y="49721"/>
                    <a:pt x="43813" y="47339"/>
                  </a:cubicBezTo>
                  <a:lnTo>
                    <a:pt x="27334" y="3620"/>
                  </a:lnTo>
                  <a:cubicBezTo>
                    <a:pt x="27334" y="3620"/>
                    <a:pt x="27334" y="3620"/>
                    <a:pt x="27334" y="3524"/>
                  </a:cubicBezTo>
                  <a:lnTo>
                    <a:pt x="27334" y="3524"/>
                  </a:lnTo>
                  <a:close/>
                  <a:moveTo>
                    <a:pt x="15333" y="33433"/>
                  </a:moveTo>
                  <a:lnTo>
                    <a:pt x="22096" y="15812"/>
                  </a:lnTo>
                  <a:lnTo>
                    <a:pt x="28763" y="33433"/>
                  </a:lnTo>
                  <a:lnTo>
                    <a:pt x="15333" y="334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29"/>
            <p:cNvSpPr/>
            <p:nvPr/>
          </p:nvSpPr>
          <p:spPr>
            <a:xfrm>
              <a:off x="4339265" y="1652329"/>
              <a:ext cx="9853" cy="57576"/>
            </a:xfrm>
            <a:custGeom>
              <a:rect b="b" l="l" r="r" t="t"/>
              <a:pathLst>
                <a:path extrusionOk="0" h="53435" w="9144">
                  <a:moveTo>
                    <a:pt x="9144" y="48863"/>
                  </a:moveTo>
                  <a:lnTo>
                    <a:pt x="9144" y="4572"/>
                  </a:lnTo>
                  <a:cubicBezTo>
                    <a:pt x="9144" y="2000"/>
                    <a:pt x="7049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48863"/>
                  </a:lnTo>
                  <a:cubicBezTo>
                    <a:pt x="0" y="51435"/>
                    <a:pt x="2096" y="53435"/>
                    <a:pt x="4572" y="53435"/>
                  </a:cubicBezTo>
                  <a:cubicBezTo>
                    <a:pt x="7049" y="53435"/>
                    <a:pt x="9144" y="51340"/>
                    <a:pt x="9144" y="48863"/>
                  </a:cubicBezTo>
                  <a:lnTo>
                    <a:pt x="9144" y="488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29"/>
            <p:cNvSpPr/>
            <p:nvPr/>
          </p:nvSpPr>
          <p:spPr>
            <a:xfrm>
              <a:off x="4358777" y="1652329"/>
              <a:ext cx="35715" cy="57576"/>
            </a:xfrm>
            <a:custGeom>
              <a:rect b="b" l="l" r="r" t="t"/>
              <a:pathLst>
                <a:path extrusionOk="0" h="53435" w="33146">
                  <a:moveTo>
                    <a:pt x="33147" y="16097"/>
                  </a:moveTo>
                  <a:cubicBezTo>
                    <a:pt x="33147" y="7239"/>
                    <a:pt x="25622" y="0"/>
                    <a:pt x="1638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8863"/>
                  </a:lnTo>
                  <a:cubicBezTo>
                    <a:pt x="0" y="51435"/>
                    <a:pt x="2095" y="53435"/>
                    <a:pt x="4572" y="53435"/>
                  </a:cubicBezTo>
                  <a:cubicBezTo>
                    <a:pt x="7048" y="53435"/>
                    <a:pt x="9144" y="51340"/>
                    <a:pt x="9144" y="48863"/>
                  </a:cubicBezTo>
                  <a:lnTo>
                    <a:pt x="9144" y="33909"/>
                  </a:lnTo>
                  <a:lnTo>
                    <a:pt x="25051" y="51911"/>
                  </a:lnTo>
                  <a:cubicBezTo>
                    <a:pt x="26003" y="52959"/>
                    <a:pt x="27241" y="53435"/>
                    <a:pt x="28480" y="53435"/>
                  </a:cubicBezTo>
                  <a:cubicBezTo>
                    <a:pt x="29527" y="53435"/>
                    <a:pt x="30670" y="53054"/>
                    <a:pt x="31528" y="52292"/>
                  </a:cubicBezTo>
                  <a:cubicBezTo>
                    <a:pt x="33433" y="50578"/>
                    <a:pt x="33623" y="47720"/>
                    <a:pt x="31909" y="45815"/>
                  </a:cubicBezTo>
                  <a:lnTo>
                    <a:pt x="19621" y="31909"/>
                  </a:lnTo>
                  <a:cubicBezTo>
                    <a:pt x="27241" y="30385"/>
                    <a:pt x="33051" y="23908"/>
                    <a:pt x="33051" y="16097"/>
                  </a:cubicBezTo>
                  <a:lnTo>
                    <a:pt x="33051" y="16097"/>
                  </a:lnTo>
                  <a:close/>
                  <a:moveTo>
                    <a:pt x="16383" y="23050"/>
                  </a:moveTo>
                  <a:cubicBezTo>
                    <a:pt x="14764" y="23050"/>
                    <a:pt x="11716" y="23050"/>
                    <a:pt x="9239" y="23050"/>
                  </a:cubicBezTo>
                  <a:lnTo>
                    <a:pt x="9239" y="9239"/>
                  </a:lnTo>
                  <a:lnTo>
                    <a:pt x="16383" y="9239"/>
                  </a:lnTo>
                  <a:cubicBezTo>
                    <a:pt x="20479" y="9239"/>
                    <a:pt x="23908" y="12383"/>
                    <a:pt x="23908" y="16193"/>
                  </a:cubicBezTo>
                  <a:cubicBezTo>
                    <a:pt x="23908" y="20003"/>
                    <a:pt x="20479" y="23146"/>
                    <a:pt x="16383" y="23146"/>
                  </a:cubicBezTo>
                  <a:lnTo>
                    <a:pt x="16383" y="23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29"/>
            <p:cNvSpPr/>
            <p:nvPr/>
          </p:nvSpPr>
          <p:spPr>
            <a:xfrm>
              <a:off x="4219121" y="1652329"/>
              <a:ext cx="43412" cy="57576"/>
            </a:xfrm>
            <a:custGeom>
              <a:rect b="b" l="l" r="r" t="t"/>
              <a:pathLst>
                <a:path extrusionOk="0" h="53435" w="40290">
                  <a:moveTo>
                    <a:pt x="3238" y="286"/>
                  </a:moveTo>
                  <a:cubicBezTo>
                    <a:pt x="1333" y="857"/>
                    <a:pt x="0" y="2667"/>
                    <a:pt x="0" y="4667"/>
                  </a:cubicBezTo>
                  <a:lnTo>
                    <a:pt x="0" y="48863"/>
                  </a:lnTo>
                  <a:cubicBezTo>
                    <a:pt x="0" y="51435"/>
                    <a:pt x="2096" y="53435"/>
                    <a:pt x="4572" y="53435"/>
                  </a:cubicBezTo>
                  <a:cubicBezTo>
                    <a:pt x="7048" y="53435"/>
                    <a:pt x="9144" y="51340"/>
                    <a:pt x="9144" y="48863"/>
                  </a:cubicBezTo>
                  <a:lnTo>
                    <a:pt x="9144" y="19431"/>
                  </a:lnTo>
                  <a:lnTo>
                    <a:pt x="30671" y="50578"/>
                  </a:lnTo>
                  <a:cubicBezTo>
                    <a:pt x="32099" y="52578"/>
                    <a:pt x="34385" y="53435"/>
                    <a:pt x="36576" y="52769"/>
                  </a:cubicBezTo>
                  <a:cubicBezTo>
                    <a:pt x="38767" y="52102"/>
                    <a:pt x="40291" y="50006"/>
                    <a:pt x="40291" y="47339"/>
                  </a:cubicBezTo>
                  <a:lnTo>
                    <a:pt x="39910" y="4572"/>
                  </a:lnTo>
                  <a:cubicBezTo>
                    <a:pt x="39910" y="2000"/>
                    <a:pt x="37814" y="0"/>
                    <a:pt x="35338" y="0"/>
                  </a:cubicBezTo>
                  <a:lnTo>
                    <a:pt x="35338" y="0"/>
                  </a:lnTo>
                  <a:cubicBezTo>
                    <a:pt x="32766" y="0"/>
                    <a:pt x="30766" y="2096"/>
                    <a:pt x="30766" y="4667"/>
                  </a:cubicBezTo>
                  <a:lnTo>
                    <a:pt x="31051" y="34671"/>
                  </a:lnTo>
                  <a:lnTo>
                    <a:pt x="8477" y="2000"/>
                  </a:lnTo>
                  <a:cubicBezTo>
                    <a:pt x="7334" y="381"/>
                    <a:pt x="5239" y="-381"/>
                    <a:pt x="3334" y="191"/>
                  </a:cubicBezTo>
                  <a:lnTo>
                    <a:pt x="3334" y="19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29"/>
            <p:cNvSpPr/>
            <p:nvPr/>
          </p:nvSpPr>
          <p:spPr>
            <a:xfrm>
              <a:off x="4154736" y="1652329"/>
              <a:ext cx="57679" cy="57679"/>
            </a:xfrm>
            <a:custGeom>
              <a:rect b="b" l="l" r="r" t="t"/>
              <a:pathLst>
                <a:path extrusionOk="0" h="53530" w="53530">
                  <a:moveTo>
                    <a:pt x="0" y="26765"/>
                  </a:moveTo>
                  <a:cubicBezTo>
                    <a:pt x="0" y="41529"/>
                    <a:pt x="12002" y="53531"/>
                    <a:pt x="26765" y="53531"/>
                  </a:cubicBezTo>
                  <a:cubicBezTo>
                    <a:pt x="41529" y="53531"/>
                    <a:pt x="53531" y="41529"/>
                    <a:pt x="53531" y="26765"/>
                  </a:cubicBezTo>
                  <a:cubicBezTo>
                    <a:pt x="53531" y="12002"/>
                    <a:pt x="41529" y="0"/>
                    <a:pt x="26765" y="0"/>
                  </a:cubicBezTo>
                  <a:cubicBezTo>
                    <a:pt x="12002" y="0"/>
                    <a:pt x="0" y="12002"/>
                    <a:pt x="0" y="26765"/>
                  </a:cubicBezTo>
                  <a:lnTo>
                    <a:pt x="0" y="26765"/>
                  </a:lnTo>
                  <a:close/>
                  <a:moveTo>
                    <a:pt x="44291" y="26765"/>
                  </a:moveTo>
                  <a:cubicBezTo>
                    <a:pt x="44291" y="36481"/>
                    <a:pt x="36386" y="44291"/>
                    <a:pt x="26765" y="44291"/>
                  </a:cubicBezTo>
                  <a:cubicBezTo>
                    <a:pt x="17145" y="44291"/>
                    <a:pt x="9239" y="36386"/>
                    <a:pt x="9239" y="26765"/>
                  </a:cubicBezTo>
                  <a:cubicBezTo>
                    <a:pt x="9239" y="17145"/>
                    <a:pt x="17145" y="9239"/>
                    <a:pt x="26765" y="9239"/>
                  </a:cubicBezTo>
                  <a:cubicBezTo>
                    <a:pt x="36386" y="9239"/>
                    <a:pt x="44291" y="17145"/>
                    <a:pt x="44291" y="26765"/>
                  </a:cubicBezTo>
                  <a:lnTo>
                    <a:pt x="44291" y="267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29"/>
            <p:cNvSpPr/>
            <p:nvPr/>
          </p:nvSpPr>
          <p:spPr>
            <a:xfrm>
              <a:off x="4216246" y="1454554"/>
              <a:ext cx="116486" cy="116486"/>
            </a:xfrm>
            <a:custGeom>
              <a:rect b="b" l="l" r="r" t="t"/>
              <a:pathLst>
                <a:path extrusionOk="0" h="108108" w="108108">
                  <a:moveTo>
                    <a:pt x="54102" y="108109"/>
                  </a:moveTo>
                  <a:cubicBezTo>
                    <a:pt x="83915" y="108109"/>
                    <a:pt x="108109" y="83820"/>
                    <a:pt x="108109" y="54102"/>
                  </a:cubicBezTo>
                  <a:cubicBezTo>
                    <a:pt x="108109" y="40196"/>
                    <a:pt x="102870" y="27051"/>
                    <a:pt x="93250" y="16954"/>
                  </a:cubicBezTo>
                  <a:cubicBezTo>
                    <a:pt x="91535" y="15145"/>
                    <a:pt x="88582" y="15050"/>
                    <a:pt x="86773" y="16764"/>
                  </a:cubicBezTo>
                  <a:cubicBezTo>
                    <a:pt x="84963" y="18479"/>
                    <a:pt x="84868" y="21431"/>
                    <a:pt x="86582" y="23241"/>
                  </a:cubicBezTo>
                  <a:cubicBezTo>
                    <a:pt x="94488" y="31623"/>
                    <a:pt x="98870" y="42577"/>
                    <a:pt x="98870" y="54102"/>
                  </a:cubicBezTo>
                  <a:cubicBezTo>
                    <a:pt x="98870" y="78867"/>
                    <a:pt x="78772" y="98965"/>
                    <a:pt x="54007" y="98965"/>
                  </a:cubicBezTo>
                  <a:cubicBezTo>
                    <a:pt x="29242" y="98965"/>
                    <a:pt x="9144" y="78867"/>
                    <a:pt x="9144" y="54102"/>
                  </a:cubicBezTo>
                  <a:cubicBezTo>
                    <a:pt x="9144" y="29337"/>
                    <a:pt x="29242" y="9239"/>
                    <a:pt x="54007" y="9239"/>
                  </a:cubicBezTo>
                  <a:cubicBezTo>
                    <a:pt x="59722" y="9239"/>
                    <a:pt x="65341" y="10287"/>
                    <a:pt x="70580" y="12383"/>
                  </a:cubicBezTo>
                  <a:cubicBezTo>
                    <a:pt x="72962" y="13335"/>
                    <a:pt x="75629" y="12192"/>
                    <a:pt x="76581" y="9811"/>
                  </a:cubicBezTo>
                  <a:cubicBezTo>
                    <a:pt x="77533" y="7429"/>
                    <a:pt x="76390" y="4763"/>
                    <a:pt x="74009" y="3810"/>
                  </a:cubicBezTo>
                  <a:cubicBezTo>
                    <a:pt x="67627" y="1238"/>
                    <a:pt x="60960" y="0"/>
                    <a:pt x="54007" y="0"/>
                  </a:cubicBezTo>
                  <a:cubicBezTo>
                    <a:pt x="24193" y="0"/>
                    <a:pt x="0" y="24289"/>
                    <a:pt x="0" y="54007"/>
                  </a:cubicBezTo>
                  <a:cubicBezTo>
                    <a:pt x="0" y="83725"/>
                    <a:pt x="24289" y="108013"/>
                    <a:pt x="54007" y="108013"/>
                  </a:cubicBezTo>
                  <a:lnTo>
                    <a:pt x="54007" y="1080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29"/>
            <p:cNvSpPr/>
            <p:nvPr/>
          </p:nvSpPr>
          <p:spPr>
            <a:xfrm>
              <a:off x="4384730" y="1448778"/>
              <a:ext cx="32380" cy="118873"/>
            </a:xfrm>
            <a:custGeom>
              <a:rect b="b" l="l" r="r" t="t"/>
              <a:pathLst>
                <a:path extrusionOk="0" h="110323" w="30051">
                  <a:moveTo>
                    <a:pt x="1357" y="102513"/>
                  </a:moveTo>
                  <a:cubicBezTo>
                    <a:pt x="-452" y="104323"/>
                    <a:pt x="-452" y="107180"/>
                    <a:pt x="1357" y="108990"/>
                  </a:cubicBezTo>
                  <a:cubicBezTo>
                    <a:pt x="2215" y="109847"/>
                    <a:pt x="3453" y="110323"/>
                    <a:pt x="4596" y="110323"/>
                  </a:cubicBezTo>
                  <a:cubicBezTo>
                    <a:pt x="5739" y="110323"/>
                    <a:pt x="6977" y="109847"/>
                    <a:pt x="7834" y="108990"/>
                  </a:cubicBezTo>
                  <a:cubicBezTo>
                    <a:pt x="37457" y="79367"/>
                    <a:pt x="37457" y="31075"/>
                    <a:pt x="7834" y="1357"/>
                  </a:cubicBezTo>
                  <a:cubicBezTo>
                    <a:pt x="6024" y="-452"/>
                    <a:pt x="3072" y="-452"/>
                    <a:pt x="1357" y="1357"/>
                  </a:cubicBezTo>
                  <a:cubicBezTo>
                    <a:pt x="-452" y="3167"/>
                    <a:pt x="-452" y="6024"/>
                    <a:pt x="1357" y="7834"/>
                  </a:cubicBezTo>
                  <a:cubicBezTo>
                    <a:pt x="27456" y="33933"/>
                    <a:pt x="27456" y="76319"/>
                    <a:pt x="1357" y="102418"/>
                  </a:cubicBezTo>
                  <a:lnTo>
                    <a:pt x="1357" y="1024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29"/>
            <p:cNvSpPr/>
            <p:nvPr/>
          </p:nvSpPr>
          <p:spPr>
            <a:xfrm>
              <a:off x="4366042" y="1467570"/>
              <a:ext cx="24682" cy="81413"/>
            </a:xfrm>
            <a:custGeom>
              <a:rect b="b" l="l" r="r" t="t"/>
              <a:pathLst>
                <a:path extrusionOk="0" h="75557" w="22907">
                  <a:moveTo>
                    <a:pt x="1357" y="74224"/>
                  </a:moveTo>
                  <a:cubicBezTo>
                    <a:pt x="2215" y="75081"/>
                    <a:pt x="3453" y="75557"/>
                    <a:pt x="4596" y="75557"/>
                  </a:cubicBezTo>
                  <a:cubicBezTo>
                    <a:pt x="5739" y="75557"/>
                    <a:pt x="6977" y="75081"/>
                    <a:pt x="7835" y="74224"/>
                  </a:cubicBezTo>
                  <a:cubicBezTo>
                    <a:pt x="27932" y="54126"/>
                    <a:pt x="27932" y="21455"/>
                    <a:pt x="7835" y="1357"/>
                  </a:cubicBezTo>
                  <a:cubicBezTo>
                    <a:pt x="6025" y="-452"/>
                    <a:pt x="3167" y="-452"/>
                    <a:pt x="1357" y="1357"/>
                  </a:cubicBezTo>
                  <a:cubicBezTo>
                    <a:pt x="-452" y="3167"/>
                    <a:pt x="-452" y="6120"/>
                    <a:pt x="1357" y="7834"/>
                  </a:cubicBezTo>
                  <a:cubicBezTo>
                    <a:pt x="17836" y="24312"/>
                    <a:pt x="17836" y="51173"/>
                    <a:pt x="1357" y="67747"/>
                  </a:cubicBezTo>
                  <a:cubicBezTo>
                    <a:pt x="-452" y="69556"/>
                    <a:pt x="-452" y="72414"/>
                    <a:pt x="1357" y="74224"/>
                  </a:cubicBezTo>
                  <a:lnTo>
                    <a:pt x="1357" y="742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29"/>
            <p:cNvSpPr/>
            <p:nvPr/>
          </p:nvSpPr>
          <p:spPr>
            <a:xfrm>
              <a:off x="4347250" y="1486258"/>
              <a:ext cx="16908" cy="44055"/>
            </a:xfrm>
            <a:custGeom>
              <a:rect b="b" l="l" r="r" t="t"/>
              <a:pathLst>
                <a:path extrusionOk="0" h="40886" w="15692">
                  <a:moveTo>
                    <a:pt x="1357" y="39553"/>
                  </a:moveTo>
                  <a:cubicBezTo>
                    <a:pt x="2215" y="40410"/>
                    <a:pt x="3453" y="40886"/>
                    <a:pt x="4596" y="40886"/>
                  </a:cubicBezTo>
                  <a:cubicBezTo>
                    <a:pt x="5739" y="40886"/>
                    <a:pt x="6977" y="40410"/>
                    <a:pt x="7834" y="39553"/>
                  </a:cubicBezTo>
                  <a:cubicBezTo>
                    <a:pt x="18312" y="29075"/>
                    <a:pt x="18312" y="11930"/>
                    <a:pt x="7834" y="1357"/>
                  </a:cubicBezTo>
                  <a:cubicBezTo>
                    <a:pt x="6024" y="-452"/>
                    <a:pt x="3072" y="-452"/>
                    <a:pt x="1357" y="1357"/>
                  </a:cubicBezTo>
                  <a:cubicBezTo>
                    <a:pt x="-452" y="3167"/>
                    <a:pt x="-452" y="6025"/>
                    <a:pt x="1357" y="7834"/>
                  </a:cubicBezTo>
                  <a:cubicBezTo>
                    <a:pt x="8311" y="14788"/>
                    <a:pt x="8311" y="26027"/>
                    <a:pt x="1357" y="32980"/>
                  </a:cubicBezTo>
                  <a:cubicBezTo>
                    <a:pt x="-452" y="34790"/>
                    <a:pt x="-452" y="37648"/>
                    <a:pt x="1357" y="39457"/>
                  </a:cubicBezTo>
                  <a:lnTo>
                    <a:pt x="1357" y="394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29"/>
            <p:cNvSpPr/>
            <p:nvPr/>
          </p:nvSpPr>
          <p:spPr>
            <a:xfrm>
              <a:off x="4132119" y="1448880"/>
              <a:ext cx="32380" cy="118873"/>
            </a:xfrm>
            <a:custGeom>
              <a:rect b="b" l="l" r="r" t="t"/>
              <a:pathLst>
                <a:path extrusionOk="0" h="110323" w="30051">
                  <a:moveTo>
                    <a:pt x="25455" y="110228"/>
                  </a:moveTo>
                  <a:cubicBezTo>
                    <a:pt x="26598" y="110228"/>
                    <a:pt x="27837" y="109752"/>
                    <a:pt x="28694" y="108895"/>
                  </a:cubicBezTo>
                  <a:cubicBezTo>
                    <a:pt x="30504" y="107085"/>
                    <a:pt x="30504" y="104227"/>
                    <a:pt x="28694" y="102418"/>
                  </a:cubicBezTo>
                  <a:cubicBezTo>
                    <a:pt x="2595" y="76319"/>
                    <a:pt x="2595" y="33933"/>
                    <a:pt x="28694" y="7834"/>
                  </a:cubicBezTo>
                  <a:cubicBezTo>
                    <a:pt x="30504" y="6025"/>
                    <a:pt x="30504" y="3167"/>
                    <a:pt x="28694" y="1357"/>
                  </a:cubicBezTo>
                  <a:cubicBezTo>
                    <a:pt x="26884" y="-452"/>
                    <a:pt x="23931" y="-452"/>
                    <a:pt x="22217" y="1357"/>
                  </a:cubicBezTo>
                  <a:cubicBezTo>
                    <a:pt x="-7406" y="30980"/>
                    <a:pt x="-7406" y="79272"/>
                    <a:pt x="22217" y="108990"/>
                  </a:cubicBezTo>
                  <a:cubicBezTo>
                    <a:pt x="23074" y="109847"/>
                    <a:pt x="24312" y="110323"/>
                    <a:pt x="25455" y="110323"/>
                  </a:cubicBezTo>
                  <a:lnTo>
                    <a:pt x="25455" y="1103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29"/>
            <p:cNvSpPr/>
            <p:nvPr/>
          </p:nvSpPr>
          <p:spPr>
            <a:xfrm>
              <a:off x="4158510" y="1467570"/>
              <a:ext cx="24682" cy="81413"/>
            </a:xfrm>
            <a:custGeom>
              <a:rect b="b" l="l" r="r" t="t"/>
              <a:pathLst>
                <a:path extrusionOk="0" h="75557" w="22907">
                  <a:moveTo>
                    <a:pt x="15073" y="74224"/>
                  </a:moveTo>
                  <a:cubicBezTo>
                    <a:pt x="15931" y="75081"/>
                    <a:pt x="17169" y="75557"/>
                    <a:pt x="18312" y="75557"/>
                  </a:cubicBezTo>
                  <a:cubicBezTo>
                    <a:pt x="19455" y="75557"/>
                    <a:pt x="20693" y="75081"/>
                    <a:pt x="21550" y="74224"/>
                  </a:cubicBezTo>
                  <a:cubicBezTo>
                    <a:pt x="23360" y="72414"/>
                    <a:pt x="23360" y="69556"/>
                    <a:pt x="21550" y="67747"/>
                  </a:cubicBezTo>
                  <a:cubicBezTo>
                    <a:pt x="5072" y="51268"/>
                    <a:pt x="5072" y="24408"/>
                    <a:pt x="21550" y="7834"/>
                  </a:cubicBezTo>
                  <a:cubicBezTo>
                    <a:pt x="23360" y="6024"/>
                    <a:pt x="23360" y="3167"/>
                    <a:pt x="21550" y="1357"/>
                  </a:cubicBezTo>
                  <a:cubicBezTo>
                    <a:pt x="19741" y="-452"/>
                    <a:pt x="16883" y="-452"/>
                    <a:pt x="15073" y="1357"/>
                  </a:cubicBezTo>
                  <a:cubicBezTo>
                    <a:pt x="-5024" y="21455"/>
                    <a:pt x="-5024" y="54126"/>
                    <a:pt x="15073" y="74224"/>
                  </a:cubicBezTo>
                  <a:lnTo>
                    <a:pt x="15073" y="742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29"/>
            <p:cNvSpPr/>
            <p:nvPr/>
          </p:nvSpPr>
          <p:spPr>
            <a:xfrm>
              <a:off x="4184977" y="1486361"/>
              <a:ext cx="16908" cy="44055"/>
            </a:xfrm>
            <a:custGeom>
              <a:rect b="b" l="l" r="r" t="t"/>
              <a:pathLst>
                <a:path extrusionOk="0" h="40886" w="15692">
                  <a:moveTo>
                    <a:pt x="11097" y="40791"/>
                  </a:moveTo>
                  <a:cubicBezTo>
                    <a:pt x="12240" y="40791"/>
                    <a:pt x="13478" y="40315"/>
                    <a:pt x="14335" y="39457"/>
                  </a:cubicBezTo>
                  <a:cubicBezTo>
                    <a:pt x="16145" y="37648"/>
                    <a:pt x="16145" y="34790"/>
                    <a:pt x="14335" y="32980"/>
                  </a:cubicBezTo>
                  <a:cubicBezTo>
                    <a:pt x="7382" y="26027"/>
                    <a:pt x="7382" y="14787"/>
                    <a:pt x="14335" y="7834"/>
                  </a:cubicBezTo>
                  <a:cubicBezTo>
                    <a:pt x="16145" y="6024"/>
                    <a:pt x="16145" y="3167"/>
                    <a:pt x="14335" y="1357"/>
                  </a:cubicBezTo>
                  <a:cubicBezTo>
                    <a:pt x="12525" y="-452"/>
                    <a:pt x="9668" y="-452"/>
                    <a:pt x="7858" y="1357"/>
                  </a:cubicBezTo>
                  <a:cubicBezTo>
                    <a:pt x="-2619" y="11835"/>
                    <a:pt x="-2619" y="28980"/>
                    <a:pt x="7858" y="39553"/>
                  </a:cubicBezTo>
                  <a:cubicBezTo>
                    <a:pt x="8715" y="40410"/>
                    <a:pt x="9954" y="40886"/>
                    <a:pt x="11097" y="40886"/>
                  </a:cubicBezTo>
                  <a:lnTo>
                    <a:pt x="11097" y="408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1" name="Google Shape;1161;p29"/>
          <p:cNvGrpSpPr/>
          <p:nvPr/>
        </p:nvGrpSpPr>
        <p:grpSpPr>
          <a:xfrm>
            <a:off x="7313613" y="1448187"/>
            <a:ext cx="338720" cy="339015"/>
            <a:chOff x="7313613" y="1448187"/>
            <a:chExt cx="338720" cy="339015"/>
          </a:xfrm>
        </p:grpSpPr>
        <p:sp>
          <p:nvSpPr>
            <p:cNvPr id="1162" name="Google Shape;1162;p29"/>
            <p:cNvSpPr/>
            <p:nvPr/>
          </p:nvSpPr>
          <p:spPr>
            <a:xfrm>
              <a:off x="7313613" y="1448187"/>
              <a:ext cx="272384" cy="107147"/>
            </a:xfrm>
            <a:custGeom>
              <a:rect b="b" l="l" r="r" t="t"/>
              <a:pathLst>
                <a:path extrusionOk="0" h="99440" w="252793">
                  <a:moveTo>
                    <a:pt x="23908" y="99441"/>
                  </a:moveTo>
                  <a:lnTo>
                    <a:pt x="228885" y="99441"/>
                  </a:lnTo>
                  <a:cubicBezTo>
                    <a:pt x="242030" y="99441"/>
                    <a:pt x="252793" y="88773"/>
                    <a:pt x="252793" y="75533"/>
                  </a:cubicBezTo>
                  <a:lnTo>
                    <a:pt x="252793" y="46387"/>
                  </a:lnTo>
                  <a:cubicBezTo>
                    <a:pt x="252793" y="43815"/>
                    <a:pt x="250698" y="41815"/>
                    <a:pt x="248221" y="41815"/>
                  </a:cubicBezTo>
                  <a:cubicBezTo>
                    <a:pt x="245745" y="41815"/>
                    <a:pt x="243649" y="43910"/>
                    <a:pt x="243649" y="46387"/>
                  </a:cubicBezTo>
                  <a:lnTo>
                    <a:pt x="243649" y="75533"/>
                  </a:lnTo>
                  <a:cubicBezTo>
                    <a:pt x="243649" y="83629"/>
                    <a:pt x="237077" y="90202"/>
                    <a:pt x="228981" y="90202"/>
                  </a:cubicBezTo>
                  <a:lnTo>
                    <a:pt x="24003" y="90202"/>
                  </a:lnTo>
                  <a:cubicBezTo>
                    <a:pt x="15907" y="90202"/>
                    <a:pt x="9334" y="83629"/>
                    <a:pt x="9334" y="75533"/>
                  </a:cubicBezTo>
                  <a:lnTo>
                    <a:pt x="9334" y="23908"/>
                  </a:lnTo>
                  <a:cubicBezTo>
                    <a:pt x="9334" y="15811"/>
                    <a:pt x="15907" y="9239"/>
                    <a:pt x="24003" y="9239"/>
                  </a:cubicBezTo>
                  <a:lnTo>
                    <a:pt x="228981" y="9239"/>
                  </a:lnTo>
                  <a:cubicBezTo>
                    <a:pt x="237077" y="9239"/>
                    <a:pt x="243649" y="15811"/>
                    <a:pt x="243649" y="23908"/>
                  </a:cubicBezTo>
                  <a:lnTo>
                    <a:pt x="243649" y="24765"/>
                  </a:lnTo>
                  <a:cubicBezTo>
                    <a:pt x="243649" y="27337"/>
                    <a:pt x="245745" y="29337"/>
                    <a:pt x="248221" y="29337"/>
                  </a:cubicBezTo>
                  <a:cubicBezTo>
                    <a:pt x="250698" y="29337"/>
                    <a:pt x="252793" y="27242"/>
                    <a:pt x="252793" y="24765"/>
                  </a:cubicBezTo>
                  <a:lnTo>
                    <a:pt x="252793" y="23908"/>
                  </a:lnTo>
                  <a:cubicBezTo>
                    <a:pt x="252793" y="10763"/>
                    <a:pt x="242125" y="0"/>
                    <a:pt x="228885" y="0"/>
                  </a:cubicBezTo>
                  <a:lnTo>
                    <a:pt x="23908" y="0"/>
                  </a:lnTo>
                  <a:cubicBezTo>
                    <a:pt x="10763" y="0"/>
                    <a:pt x="0" y="10668"/>
                    <a:pt x="0" y="23908"/>
                  </a:cubicBezTo>
                  <a:lnTo>
                    <a:pt x="0" y="75533"/>
                  </a:lnTo>
                  <a:cubicBezTo>
                    <a:pt x="0" y="88678"/>
                    <a:pt x="10668" y="99441"/>
                    <a:pt x="23908" y="99441"/>
                  </a:cubicBezTo>
                  <a:lnTo>
                    <a:pt x="23908" y="994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29"/>
            <p:cNvSpPr/>
            <p:nvPr/>
          </p:nvSpPr>
          <p:spPr>
            <a:xfrm>
              <a:off x="7343803" y="1470059"/>
              <a:ext cx="20833" cy="61476"/>
            </a:xfrm>
            <a:custGeom>
              <a:rect b="b" l="l" r="r" t="t"/>
              <a:pathLst>
                <a:path extrusionOk="0" h="57054" w="19335">
                  <a:moveTo>
                    <a:pt x="14764" y="57055"/>
                  </a:moveTo>
                  <a:cubicBezTo>
                    <a:pt x="17336" y="57055"/>
                    <a:pt x="19335" y="54959"/>
                    <a:pt x="19335" y="52483"/>
                  </a:cubicBezTo>
                  <a:lnTo>
                    <a:pt x="19335" y="4572"/>
                  </a:lnTo>
                  <a:cubicBezTo>
                    <a:pt x="19335" y="2000"/>
                    <a:pt x="17240" y="0"/>
                    <a:pt x="14764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10192" y="9144"/>
                  </a:lnTo>
                  <a:lnTo>
                    <a:pt x="10192" y="52388"/>
                  </a:lnTo>
                  <a:cubicBezTo>
                    <a:pt x="10192" y="54959"/>
                    <a:pt x="12287" y="56960"/>
                    <a:pt x="14764" y="56960"/>
                  </a:cubicBezTo>
                  <a:lnTo>
                    <a:pt x="14764" y="56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29"/>
            <p:cNvSpPr/>
            <p:nvPr/>
          </p:nvSpPr>
          <p:spPr>
            <a:xfrm>
              <a:off x="7373891" y="1522739"/>
              <a:ext cx="10160" cy="9853"/>
            </a:xfrm>
            <a:custGeom>
              <a:rect b="b" l="l" r="r" t="t"/>
              <a:pathLst>
                <a:path extrusionOk="0" h="9144" w="9429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858" y="9144"/>
                  </a:lnTo>
                  <a:cubicBezTo>
                    <a:pt x="7429" y="9144"/>
                    <a:pt x="9430" y="7049"/>
                    <a:pt x="9430" y="4572"/>
                  </a:cubicBezTo>
                  <a:cubicBezTo>
                    <a:pt x="9430" y="2096"/>
                    <a:pt x="7334" y="0"/>
                    <a:pt x="4858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29"/>
            <p:cNvSpPr/>
            <p:nvPr/>
          </p:nvSpPr>
          <p:spPr>
            <a:xfrm>
              <a:off x="7407983" y="1481971"/>
              <a:ext cx="147584" cy="9853"/>
            </a:xfrm>
            <a:custGeom>
              <a:rect b="b" l="l" r="r" t="t"/>
              <a:pathLst>
                <a:path extrusionOk="0" h="9144" w="136969">
                  <a:moveTo>
                    <a:pt x="136970" y="4572"/>
                  </a:moveTo>
                  <a:cubicBezTo>
                    <a:pt x="136970" y="2000"/>
                    <a:pt x="134874" y="0"/>
                    <a:pt x="132397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132397" y="9144"/>
                  </a:lnTo>
                  <a:cubicBezTo>
                    <a:pt x="134969" y="9144"/>
                    <a:pt x="136970" y="7049"/>
                    <a:pt x="136970" y="4572"/>
                  </a:cubicBezTo>
                  <a:lnTo>
                    <a:pt x="136970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29"/>
            <p:cNvSpPr/>
            <p:nvPr/>
          </p:nvSpPr>
          <p:spPr>
            <a:xfrm>
              <a:off x="7407983" y="1509389"/>
              <a:ext cx="104685" cy="9853"/>
            </a:xfrm>
            <a:custGeom>
              <a:rect b="b" l="l" r="r" t="t"/>
              <a:pathLst>
                <a:path extrusionOk="0" h="9144" w="97155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92583" y="9144"/>
                  </a:lnTo>
                  <a:cubicBezTo>
                    <a:pt x="95155" y="9144"/>
                    <a:pt x="97155" y="7049"/>
                    <a:pt x="97155" y="4572"/>
                  </a:cubicBezTo>
                  <a:cubicBezTo>
                    <a:pt x="97155" y="2096"/>
                    <a:pt x="95059" y="0"/>
                    <a:pt x="92583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29"/>
            <p:cNvSpPr/>
            <p:nvPr/>
          </p:nvSpPr>
          <p:spPr>
            <a:xfrm>
              <a:off x="7404504" y="1585172"/>
              <a:ext cx="38267" cy="62605"/>
            </a:xfrm>
            <a:custGeom>
              <a:rect b="b" l="l" r="r" t="t"/>
              <a:pathLst>
                <a:path extrusionOk="0" h="58102" w="35515">
                  <a:moveTo>
                    <a:pt x="31039" y="48673"/>
                  </a:moveTo>
                  <a:cubicBezTo>
                    <a:pt x="25515" y="48673"/>
                    <a:pt x="19705" y="48768"/>
                    <a:pt x="15133" y="48768"/>
                  </a:cubicBezTo>
                  <a:cubicBezTo>
                    <a:pt x="17799" y="45149"/>
                    <a:pt x="21800" y="39814"/>
                    <a:pt x="27515" y="31718"/>
                  </a:cubicBezTo>
                  <a:cubicBezTo>
                    <a:pt x="30468" y="27432"/>
                    <a:pt x="32468" y="23431"/>
                    <a:pt x="33325" y="19717"/>
                  </a:cubicBezTo>
                  <a:cubicBezTo>
                    <a:pt x="33325" y="19526"/>
                    <a:pt x="33325" y="19431"/>
                    <a:pt x="33325" y="19241"/>
                  </a:cubicBezTo>
                  <a:lnTo>
                    <a:pt x="33516" y="17431"/>
                  </a:lnTo>
                  <a:cubicBezTo>
                    <a:pt x="33516" y="17431"/>
                    <a:pt x="33516" y="17050"/>
                    <a:pt x="33516" y="16859"/>
                  </a:cubicBezTo>
                  <a:cubicBezTo>
                    <a:pt x="33516" y="7525"/>
                    <a:pt x="25991" y="0"/>
                    <a:pt x="16656" y="0"/>
                  </a:cubicBezTo>
                  <a:cubicBezTo>
                    <a:pt x="8656" y="0"/>
                    <a:pt x="1702" y="5715"/>
                    <a:pt x="83" y="13621"/>
                  </a:cubicBezTo>
                  <a:cubicBezTo>
                    <a:pt x="-393" y="16097"/>
                    <a:pt x="1226" y="18574"/>
                    <a:pt x="3703" y="19050"/>
                  </a:cubicBezTo>
                  <a:cubicBezTo>
                    <a:pt x="6179" y="19526"/>
                    <a:pt x="8656" y="17907"/>
                    <a:pt x="9132" y="15430"/>
                  </a:cubicBezTo>
                  <a:cubicBezTo>
                    <a:pt x="9799" y="11906"/>
                    <a:pt x="12942" y="9239"/>
                    <a:pt x="16656" y="9239"/>
                  </a:cubicBezTo>
                  <a:cubicBezTo>
                    <a:pt x="20752" y="9239"/>
                    <a:pt x="24182" y="12573"/>
                    <a:pt x="24276" y="16669"/>
                  </a:cubicBezTo>
                  <a:lnTo>
                    <a:pt x="24086" y="17907"/>
                  </a:lnTo>
                  <a:cubicBezTo>
                    <a:pt x="23515" y="20383"/>
                    <a:pt x="21990" y="23241"/>
                    <a:pt x="19800" y="26479"/>
                  </a:cubicBezTo>
                  <a:cubicBezTo>
                    <a:pt x="12180" y="37338"/>
                    <a:pt x="7703" y="43243"/>
                    <a:pt x="5226" y="46482"/>
                  </a:cubicBezTo>
                  <a:cubicBezTo>
                    <a:pt x="2274" y="50387"/>
                    <a:pt x="1131" y="51816"/>
                    <a:pt x="1893" y="54483"/>
                  </a:cubicBezTo>
                  <a:cubicBezTo>
                    <a:pt x="2369" y="56007"/>
                    <a:pt x="3512" y="57150"/>
                    <a:pt x="5036" y="57626"/>
                  </a:cubicBezTo>
                  <a:cubicBezTo>
                    <a:pt x="5608" y="57817"/>
                    <a:pt x="6369" y="58102"/>
                    <a:pt x="15514" y="58102"/>
                  </a:cubicBezTo>
                  <a:cubicBezTo>
                    <a:pt x="19133" y="58102"/>
                    <a:pt x="24086" y="58102"/>
                    <a:pt x="30944" y="58007"/>
                  </a:cubicBezTo>
                  <a:cubicBezTo>
                    <a:pt x="33516" y="58007"/>
                    <a:pt x="35516" y="55912"/>
                    <a:pt x="35516" y="53340"/>
                  </a:cubicBezTo>
                  <a:cubicBezTo>
                    <a:pt x="35516" y="50768"/>
                    <a:pt x="33421" y="48768"/>
                    <a:pt x="30849" y="48768"/>
                  </a:cubicBezTo>
                  <a:lnTo>
                    <a:pt x="30849" y="487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29"/>
            <p:cNvSpPr/>
            <p:nvPr/>
          </p:nvSpPr>
          <p:spPr>
            <a:xfrm>
              <a:off x="7379949" y="1564121"/>
              <a:ext cx="272384" cy="107148"/>
            </a:xfrm>
            <a:custGeom>
              <a:rect b="b" l="l" r="r" t="t"/>
              <a:pathLst>
                <a:path extrusionOk="0" h="99441" w="252793">
                  <a:moveTo>
                    <a:pt x="228886" y="0"/>
                  </a:moveTo>
                  <a:lnTo>
                    <a:pt x="23908" y="0"/>
                  </a:lnTo>
                  <a:cubicBezTo>
                    <a:pt x="10763" y="0"/>
                    <a:pt x="0" y="10668"/>
                    <a:pt x="0" y="23908"/>
                  </a:cubicBezTo>
                  <a:lnTo>
                    <a:pt x="0" y="75533"/>
                  </a:lnTo>
                  <a:cubicBezTo>
                    <a:pt x="0" y="88678"/>
                    <a:pt x="10668" y="99441"/>
                    <a:pt x="23908" y="99441"/>
                  </a:cubicBezTo>
                  <a:lnTo>
                    <a:pt x="228886" y="99441"/>
                  </a:lnTo>
                  <a:cubicBezTo>
                    <a:pt x="242031" y="99441"/>
                    <a:pt x="252794" y="88773"/>
                    <a:pt x="252794" y="75533"/>
                  </a:cubicBezTo>
                  <a:lnTo>
                    <a:pt x="252794" y="23908"/>
                  </a:lnTo>
                  <a:cubicBezTo>
                    <a:pt x="252794" y="10763"/>
                    <a:pt x="242126" y="0"/>
                    <a:pt x="228886" y="0"/>
                  </a:cubicBezTo>
                  <a:lnTo>
                    <a:pt x="228886" y="0"/>
                  </a:lnTo>
                  <a:close/>
                  <a:moveTo>
                    <a:pt x="243554" y="75533"/>
                  </a:moveTo>
                  <a:cubicBezTo>
                    <a:pt x="243554" y="83629"/>
                    <a:pt x="236982" y="90202"/>
                    <a:pt x="228886" y="90202"/>
                  </a:cubicBezTo>
                  <a:lnTo>
                    <a:pt x="23908" y="90202"/>
                  </a:lnTo>
                  <a:cubicBezTo>
                    <a:pt x="15812" y="90202"/>
                    <a:pt x="9240" y="83629"/>
                    <a:pt x="9240" y="75533"/>
                  </a:cubicBezTo>
                  <a:lnTo>
                    <a:pt x="9240" y="23908"/>
                  </a:lnTo>
                  <a:cubicBezTo>
                    <a:pt x="9240" y="15812"/>
                    <a:pt x="15812" y="9239"/>
                    <a:pt x="23908" y="9239"/>
                  </a:cubicBezTo>
                  <a:lnTo>
                    <a:pt x="228886" y="9239"/>
                  </a:lnTo>
                  <a:cubicBezTo>
                    <a:pt x="236982" y="9239"/>
                    <a:pt x="243554" y="15812"/>
                    <a:pt x="243554" y="23908"/>
                  </a:cubicBezTo>
                  <a:lnTo>
                    <a:pt x="243554" y="755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29"/>
            <p:cNvSpPr/>
            <p:nvPr/>
          </p:nvSpPr>
          <p:spPr>
            <a:xfrm>
              <a:off x="7446901" y="1638672"/>
              <a:ext cx="10160" cy="9853"/>
            </a:xfrm>
            <a:custGeom>
              <a:rect b="b" l="l" r="r" t="t"/>
              <a:pathLst>
                <a:path extrusionOk="0" h="9144" w="9429">
                  <a:moveTo>
                    <a:pt x="4858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858" y="9144"/>
                  </a:lnTo>
                  <a:cubicBezTo>
                    <a:pt x="7430" y="9144"/>
                    <a:pt x="9430" y="7049"/>
                    <a:pt x="9430" y="4572"/>
                  </a:cubicBezTo>
                  <a:cubicBezTo>
                    <a:pt x="9430" y="2096"/>
                    <a:pt x="7334" y="0"/>
                    <a:pt x="4858" y="0"/>
                  </a:cubicBezTo>
                  <a:lnTo>
                    <a:pt x="48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29"/>
            <p:cNvSpPr/>
            <p:nvPr/>
          </p:nvSpPr>
          <p:spPr>
            <a:xfrm>
              <a:off x="7474421" y="1597802"/>
              <a:ext cx="147584" cy="9853"/>
            </a:xfrm>
            <a:custGeom>
              <a:rect b="b" l="l" r="r" t="t"/>
              <a:pathLst>
                <a:path extrusionOk="0" h="9144" w="136969">
                  <a:moveTo>
                    <a:pt x="132398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132398" y="9144"/>
                  </a:lnTo>
                  <a:cubicBezTo>
                    <a:pt x="134969" y="9144"/>
                    <a:pt x="136970" y="7049"/>
                    <a:pt x="136970" y="4572"/>
                  </a:cubicBezTo>
                  <a:cubicBezTo>
                    <a:pt x="136970" y="2096"/>
                    <a:pt x="134874" y="0"/>
                    <a:pt x="132398" y="0"/>
                  </a:cubicBezTo>
                  <a:lnTo>
                    <a:pt x="1323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29"/>
            <p:cNvSpPr/>
            <p:nvPr/>
          </p:nvSpPr>
          <p:spPr>
            <a:xfrm>
              <a:off x="7474319" y="1625220"/>
              <a:ext cx="104685" cy="9853"/>
            </a:xfrm>
            <a:custGeom>
              <a:rect b="b" l="l" r="r" t="t"/>
              <a:pathLst>
                <a:path extrusionOk="0" h="9144" w="97155">
                  <a:moveTo>
                    <a:pt x="92583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92583" y="9144"/>
                  </a:lnTo>
                  <a:cubicBezTo>
                    <a:pt x="95155" y="9144"/>
                    <a:pt x="97155" y="7049"/>
                    <a:pt x="97155" y="4572"/>
                  </a:cubicBezTo>
                  <a:cubicBezTo>
                    <a:pt x="97155" y="2096"/>
                    <a:pt x="95060" y="0"/>
                    <a:pt x="92583" y="0"/>
                  </a:cubicBezTo>
                  <a:lnTo>
                    <a:pt x="92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29"/>
            <p:cNvSpPr/>
            <p:nvPr/>
          </p:nvSpPr>
          <p:spPr>
            <a:xfrm>
              <a:off x="7380155" y="1700593"/>
              <a:ext cx="36331" cy="62605"/>
            </a:xfrm>
            <a:custGeom>
              <a:rect b="b" l="l" r="r" t="t"/>
              <a:pathLst>
                <a:path extrusionOk="0" h="58102" w="33718">
                  <a:moveTo>
                    <a:pt x="33528" y="16859"/>
                  </a:moveTo>
                  <a:cubicBezTo>
                    <a:pt x="33528" y="7525"/>
                    <a:pt x="26003" y="0"/>
                    <a:pt x="16669" y="0"/>
                  </a:cubicBezTo>
                  <a:cubicBezTo>
                    <a:pt x="8668" y="0"/>
                    <a:pt x="1714" y="5715"/>
                    <a:pt x="95" y="13621"/>
                  </a:cubicBezTo>
                  <a:cubicBezTo>
                    <a:pt x="-381" y="16097"/>
                    <a:pt x="1238" y="18574"/>
                    <a:pt x="3715" y="19050"/>
                  </a:cubicBezTo>
                  <a:cubicBezTo>
                    <a:pt x="6191" y="19526"/>
                    <a:pt x="8668" y="17907"/>
                    <a:pt x="9144" y="15430"/>
                  </a:cubicBezTo>
                  <a:cubicBezTo>
                    <a:pt x="9811" y="11906"/>
                    <a:pt x="12954" y="9239"/>
                    <a:pt x="16669" y="9239"/>
                  </a:cubicBezTo>
                  <a:cubicBezTo>
                    <a:pt x="20860" y="9239"/>
                    <a:pt x="24289" y="12668"/>
                    <a:pt x="24289" y="16859"/>
                  </a:cubicBezTo>
                  <a:cubicBezTo>
                    <a:pt x="24289" y="21050"/>
                    <a:pt x="20860" y="24479"/>
                    <a:pt x="16669" y="24479"/>
                  </a:cubicBezTo>
                  <a:cubicBezTo>
                    <a:pt x="14097" y="24479"/>
                    <a:pt x="12097" y="26575"/>
                    <a:pt x="12097" y="29051"/>
                  </a:cubicBezTo>
                  <a:cubicBezTo>
                    <a:pt x="12097" y="31528"/>
                    <a:pt x="14192" y="33623"/>
                    <a:pt x="16669" y="33623"/>
                  </a:cubicBezTo>
                  <a:cubicBezTo>
                    <a:pt x="20860" y="33623"/>
                    <a:pt x="24289" y="37052"/>
                    <a:pt x="24289" y="41243"/>
                  </a:cubicBezTo>
                  <a:cubicBezTo>
                    <a:pt x="24289" y="45434"/>
                    <a:pt x="20860" y="48863"/>
                    <a:pt x="16669" y="48863"/>
                  </a:cubicBezTo>
                  <a:cubicBezTo>
                    <a:pt x="12859" y="48863"/>
                    <a:pt x="9620" y="46006"/>
                    <a:pt x="9144" y="42291"/>
                  </a:cubicBezTo>
                  <a:cubicBezTo>
                    <a:pt x="9144" y="41910"/>
                    <a:pt x="9144" y="41624"/>
                    <a:pt x="9144" y="41243"/>
                  </a:cubicBezTo>
                  <a:cubicBezTo>
                    <a:pt x="9144" y="38671"/>
                    <a:pt x="7048" y="36671"/>
                    <a:pt x="4572" y="36671"/>
                  </a:cubicBezTo>
                  <a:cubicBezTo>
                    <a:pt x="2096" y="36671"/>
                    <a:pt x="0" y="38767"/>
                    <a:pt x="0" y="41243"/>
                  </a:cubicBezTo>
                  <a:cubicBezTo>
                    <a:pt x="0" y="42005"/>
                    <a:pt x="0" y="42863"/>
                    <a:pt x="191" y="43624"/>
                  </a:cubicBezTo>
                  <a:cubicBezTo>
                    <a:pt x="1334" y="51911"/>
                    <a:pt x="8477" y="58102"/>
                    <a:pt x="16859" y="58102"/>
                  </a:cubicBezTo>
                  <a:cubicBezTo>
                    <a:pt x="26194" y="58102"/>
                    <a:pt x="33718" y="50578"/>
                    <a:pt x="33718" y="41243"/>
                  </a:cubicBezTo>
                  <a:cubicBezTo>
                    <a:pt x="33718" y="36385"/>
                    <a:pt x="31718" y="32099"/>
                    <a:pt x="28384" y="28956"/>
                  </a:cubicBezTo>
                  <a:cubicBezTo>
                    <a:pt x="31623" y="25908"/>
                    <a:pt x="33624" y="21526"/>
                    <a:pt x="33624" y="16669"/>
                  </a:cubicBezTo>
                  <a:lnTo>
                    <a:pt x="33624" y="166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29"/>
            <p:cNvSpPr/>
            <p:nvPr/>
          </p:nvSpPr>
          <p:spPr>
            <a:xfrm>
              <a:off x="7352018" y="1680056"/>
              <a:ext cx="272384" cy="107147"/>
            </a:xfrm>
            <a:custGeom>
              <a:rect b="b" l="l" r="r" t="t"/>
              <a:pathLst>
                <a:path extrusionOk="0" h="99440" w="252793">
                  <a:moveTo>
                    <a:pt x="228885" y="0"/>
                  </a:moveTo>
                  <a:lnTo>
                    <a:pt x="23908" y="0"/>
                  </a:lnTo>
                  <a:cubicBezTo>
                    <a:pt x="10763" y="0"/>
                    <a:pt x="0" y="10668"/>
                    <a:pt x="0" y="23908"/>
                  </a:cubicBezTo>
                  <a:lnTo>
                    <a:pt x="0" y="75533"/>
                  </a:lnTo>
                  <a:cubicBezTo>
                    <a:pt x="0" y="88678"/>
                    <a:pt x="10668" y="99441"/>
                    <a:pt x="23908" y="99441"/>
                  </a:cubicBezTo>
                  <a:lnTo>
                    <a:pt x="192024" y="99441"/>
                  </a:lnTo>
                  <a:cubicBezTo>
                    <a:pt x="194596" y="99441"/>
                    <a:pt x="196596" y="97345"/>
                    <a:pt x="196596" y="94869"/>
                  </a:cubicBezTo>
                  <a:cubicBezTo>
                    <a:pt x="196596" y="92392"/>
                    <a:pt x="194500" y="90297"/>
                    <a:pt x="192024" y="90297"/>
                  </a:cubicBezTo>
                  <a:lnTo>
                    <a:pt x="23908" y="90297"/>
                  </a:lnTo>
                  <a:cubicBezTo>
                    <a:pt x="15811" y="90297"/>
                    <a:pt x="9239" y="83725"/>
                    <a:pt x="9239" y="75628"/>
                  </a:cubicBezTo>
                  <a:lnTo>
                    <a:pt x="9239" y="24003"/>
                  </a:lnTo>
                  <a:cubicBezTo>
                    <a:pt x="9239" y="15907"/>
                    <a:pt x="15811" y="9334"/>
                    <a:pt x="23908" y="9334"/>
                  </a:cubicBezTo>
                  <a:lnTo>
                    <a:pt x="228885" y="9334"/>
                  </a:lnTo>
                  <a:cubicBezTo>
                    <a:pt x="236982" y="9334"/>
                    <a:pt x="243554" y="15907"/>
                    <a:pt x="243554" y="24003"/>
                  </a:cubicBezTo>
                  <a:lnTo>
                    <a:pt x="243554" y="75628"/>
                  </a:lnTo>
                  <a:cubicBezTo>
                    <a:pt x="243554" y="83725"/>
                    <a:pt x="236982" y="90297"/>
                    <a:pt x="228885" y="90297"/>
                  </a:cubicBezTo>
                  <a:lnTo>
                    <a:pt x="213550" y="90297"/>
                  </a:lnTo>
                  <a:cubicBezTo>
                    <a:pt x="210979" y="90297"/>
                    <a:pt x="208979" y="92392"/>
                    <a:pt x="208979" y="94869"/>
                  </a:cubicBezTo>
                  <a:cubicBezTo>
                    <a:pt x="208979" y="97345"/>
                    <a:pt x="211074" y="99441"/>
                    <a:pt x="213550" y="99441"/>
                  </a:cubicBezTo>
                  <a:lnTo>
                    <a:pt x="228885" y="99441"/>
                  </a:lnTo>
                  <a:cubicBezTo>
                    <a:pt x="242030" y="99441"/>
                    <a:pt x="252793" y="88773"/>
                    <a:pt x="252793" y="75533"/>
                  </a:cubicBezTo>
                  <a:lnTo>
                    <a:pt x="252793" y="23908"/>
                  </a:lnTo>
                  <a:cubicBezTo>
                    <a:pt x="252793" y="10763"/>
                    <a:pt x="242125" y="0"/>
                    <a:pt x="228885" y="0"/>
                  </a:cubicBezTo>
                  <a:lnTo>
                    <a:pt x="2288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29"/>
            <p:cNvSpPr/>
            <p:nvPr/>
          </p:nvSpPr>
          <p:spPr>
            <a:xfrm>
              <a:off x="7418970" y="1754504"/>
              <a:ext cx="10160" cy="9852"/>
            </a:xfrm>
            <a:custGeom>
              <a:rect b="b" l="l" r="r" t="t"/>
              <a:pathLst>
                <a:path extrusionOk="0" h="9143" w="9429">
                  <a:moveTo>
                    <a:pt x="4572" y="0"/>
                  </a:moveTo>
                  <a:cubicBezTo>
                    <a:pt x="2000" y="0"/>
                    <a:pt x="0" y="2095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857" y="9144"/>
                  </a:lnTo>
                  <a:cubicBezTo>
                    <a:pt x="7429" y="9144"/>
                    <a:pt x="9430" y="7048"/>
                    <a:pt x="9430" y="4572"/>
                  </a:cubicBezTo>
                  <a:cubicBezTo>
                    <a:pt x="9430" y="2095"/>
                    <a:pt x="7334" y="0"/>
                    <a:pt x="4857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29"/>
            <p:cNvSpPr/>
            <p:nvPr/>
          </p:nvSpPr>
          <p:spPr>
            <a:xfrm>
              <a:off x="7446490" y="1713737"/>
              <a:ext cx="147584" cy="9852"/>
            </a:xfrm>
            <a:custGeom>
              <a:rect b="b" l="l" r="r" t="t"/>
              <a:pathLst>
                <a:path extrusionOk="0" h="9143" w="136969">
                  <a:moveTo>
                    <a:pt x="136970" y="4572"/>
                  </a:moveTo>
                  <a:cubicBezTo>
                    <a:pt x="136970" y="2000"/>
                    <a:pt x="134874" y="0"/>
                    <a:pt x="132397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132397" y="9144"/>
                  </a:lnTo>
                  <a:cubicBezTo>
                    <a:pt x="134969" y="9144"/>
                    <a:pt x="136970" y="7048"/>
                    <a:pt x="136970" y="4572"/>
                  </a:cubicBezTo>
                  <a:lnTo>
                    <a:pt x="136970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76" name="Google Shape;1176;p29"/>
            <p:cNvGrpSpPr/>
            <p:nvPr/>
          </p:nvGrpSpPr>
          <p:grpSpPr>
            <a:xfrm>
              <a:off x="7313752" y="1567219"/>
              <a:ext cx="237507" cy="183845"/>
              <a:chOff x="8528601" y="2929669"/>
              <a:chExt cx="220301" cy="170527"/>
            </a:xfrm>
          </p:grpSpPr>
          <p:sp>
            <p:nvSpPr>
              <p:cNvPr id="1177" name="Google Shape;1177;p29"/>
              <p:cNvSpPr/>
              <p:nvPr/>
            </p:nvSpPr>
            <p:spPr>
              <a:xfrm>
                <a:off x="8651747" y="3091053"/>
                <a:ext cx="97155" cy="9143"/>
              </a:xfrm>
              <a:custGeom>
                <a:rect b="b" l="l" r="r" t="t"/>
                <a:pathLst>
                  <a:path extrusionOk="0" h="9143" w="97155">
                    <a:moveTo>
                      <a:pt x="4572" y="0"/>
                    </a:moveTo>
                    <a:cubicBezTo>
                      <a:pt x="2000" y="0"/>
                      <a:pt x="0" y="2096"/>
                      <a:pt x="0" y="4572"/>
                    </a:cubicBezTo>
                    <a:cubicBezTo>
                      <a:pt x="0" y="7048"/>
                      <a:pt x="2095" y="9144"/>
                      <a:pt x="4572" y="9144"/>
                    </a:cubicBezTo>
                    <a:lnTo>
                      <a:pt x="92583" y="9144"/>
                    </a:lnTo>
                    <a:cubicBezTo>
                      <a:pt x="95155" y="9144"/>
                      <a:pt x="97155" y="7048"/>
                      <a:pt x="97155" y="4572"/>
                    </a:cubicBezTo>
                    <a:cubicBezTo>
                      <a:pt x="97155" y="2096"/>
                      <a:pt x="95059" y="0"/>
                      <a:pt x="92583" y="0"/>
                    </a:cubicBezTo>
                    <a:lnTo>
                      <a:pt x="45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29"/>
              <p:cNvSpPr/>
              <p:nvPr/>
            </p:nvSpPr>
            <p:spPr>
              <a:xfrm>
                <a:off x="8528601" y="2929669"/>
                <a:ext cx="54648" cy="111186"/>
              </a:xfrm>
              <a:custGeom>
                <a:rect b="b" l="l" r="r" t="t"/>
                <a:pathLst>
                  <a:path extrusionOk="0" h="111186" w="54648">
                    <a:moveTo>
                      <a:pt x="45708" y="92708"/>
                    </a:moveTo>
                    <a:cubicBezTo>
                      <a:pt x="41516" y="80802"/>
                      <a:pt x="39516" y="67467"/>
                      <a:pt x="39802" y="52989"/>
                    </a:cubicBezTo>
                    <a:lnTo>
                      <a:pt x="41707" y="53370"/>
                    </a:lnTo>
                    <a:cubicBezTo>
                      <a:pt x="45517" y="54132"/>
                      <a:pt x="49327" y="52894"/>
                      <a:pt x="51899" y="50036"/>
                    </a:cubicBezTo>
                    <a:cubicBezTo>
                      <a:pt x="54470" y="47179"/>
                      <a:pt x="55328" y="43178"/>
                      <a:pt x="54090" y="39559"/>
                    </a:cubicBezTo>
                    <a:lnTo>
                      <a:pt x="43517" y="7364"/>
                    </a:lnTo>
                    <a:cubicBezTo>
                      <a:pt x="42279" y="3649"/>
                      <a:pt x="39326" y="982"/>
                      <a:pt x="35516" y="220"/>
                    </a:cubicBezTo>
                    <a:cubicBezTo>
                      <a:pt x="31705" y="-542"/>
                      <a:pt x="27896" y="697"/>
                      <a:pt x="25324" y="3554"/>
                    </a:cubicBezTo>
                    <a:lnTo>
                      <a:pt x="2750" y="28795"/>
                    </a:lnTo>
                    <a:cubicBezTo>
                      <a:pt x="178" y="31653"/>
                      <a:pt x="-679" y="35653"/>
                      <a:pt x="559" y="39273"/>
                    </a:cubicBezTo>
                    <a:cubicBezTo>
                      <a:pt x="1797" y="42988"/>
                      <a:pt x="4750" y="45655"/>
                      <a:pt x="8560" y="46417"/>
                    </a:cubicBezTo>
                    <a:lnTo>
                      <a:pt x="12370" y="47179"/>
                    </a:lnTo>
                    <a:cubicBezTo>
                      <a:pt x="12179" y="51655"/>
                      <a:pt x="12084" y="56037"/>
                      <a:pt x="12179" y="60323"/>
                    </a:cubicBezTo>
                    <a:cubicBezTo>
                      <a:pt x="12179" y="62895"/>
                      <a:pt x="14370" y="64895"/>
                      <a:pt x="16942" y="64800"/>
                    </a:cubicBezTo>
                    <a:cubicBezTo>
                      <a:pt x="19514" y="64800"/>
                      <a:pt x="21514" y="62609"/>
                      <a:pt x="21419" y="60037"/>
                    </a:cubicBezTo>
                    <a:cubicBezTo>
                      <a:pt x="21228" y="54799"/>
                      <a:pt x="21419" y="49369"/>
                      <a:pt x="21800" y="43845"/>
                    </a:cubicBezTo>
                    <a:cubicBezTo>
                      <a:pt x="21990" y="41559"/>
                      <a:pt x="20371" y="39463"/>
                      <a:pt x="18180" y="38987"/>
                    </a:cubicBezTo>
                    <a:lnTo>
                      <a:pt x="10465" y="37368"/>
                    </a:lnTo>
                    <a:cubicBezTo>
                      <a:pt x="9703" y="37177"/>
                      <a:pt x="9417" y="36701"/>
                      <a:pt x="9322" y="36320"/>
                    </a:cubicBezTo>
                    <a:cubicBezTo>
                      <a:pt x="9227" y="36034"/>
                      <a:pt x="9131" y="35368"/>
                      <a:pt x="9608" y="34796"/>
                    </a:cubicBezTo>
                    <a:lnTo>
                      <a:pt x="32182" y="9555"/>
                    </a:lnTo>
                    <a:cubicBezTo>
                      <a:pt x="32658" y="8983"/>
                      <a:pt x="33325" y="8983"/>
                      <a:pt x="33611" y="9079"/>
                    </a:cubicBezTo>
                    <a:cubicBezTo>
                      <a:pt x="33897" y="9079"/>
                      <a:pt x="34468" y="9364"/>
                      <a:pt x="34754" y="10126"/>
                    </a:cubicBezTo>
                    <a:lnTo>
                      <a:pt x="45327" y="42321"/>
                    </a:lnTo>
                    <a:cubicBezTo>
                      <a:pt x="45517" y="43083"/>
                      <a:pt x="45327" y="43559"/>
                      <a:pt x="45041" y="43845"/>
                    </a:cubicBezTo>
                    <a:cubicBezTo>
                      <a:pt x="44850" y="44131"/>
                      <a:pt x="44374" y="44512"/>
                      <a:pt x="43612" y="44321"/>
                    </a:cubicBezTo>
                    <a:lnTo>
                      <a:pt x="36373" y="42797"/>
                    </a:lnTo>
                    <a:cubicBezTo>
                      <a:pt x="35040" y="42511"/>
                      <a:pt x="33706" y="42797"/>
                      <a:pt x="32658" y="43654"/>
                    </a:cubicBezTo>
                    <a:cubicBezTo>
                      <a:pt x="31611" y="44512"/>
                      <a:pt x="30944" y="45750"/>
                      <a:pt x="30849" y="47083"/>
                    </a:cubicBezTo>
                    <a:cubicBezTo>
                      <a:pt x="29801" y="64895"/>
                      <a:pt x="31991" y="81278"/>
                      <a:pt x="37135" y="95756"/>
                    </a:cubicBezTo>
                    <a:cubicBezTo>
                      <a:pt x="37992" y="98137"/>
                      <a:pt x="36754" y="100804"/>
                      <a:pt x="34373" y="101662"/>
                    </a:cubicBezTo>
                    <a:cubicBezTo>
                      <a:pt x="31896" y="102519"/>
                      <a:pt x="29324" y="101185"/>
                      <a:pt x="28467" y="98899"/>
                    </a:cubicBezTo>
                    <a:cubicBezTo>
                      <a:pt x="26371" y="92899"/>
                      <a:pt x="24657" y="86612"/>
                      <a:pt x="23514" y="80230"/>
                    </a:cubicBezTo>
                    <a:cubicBezTo>
                      <a:pt x="23038" y="77754"/>
                      <a:pt x="20657" y="76039"/>
                      <a:pt x="18180" y="76516"/>
                    </a:cubicBezTo>
                    <a:cubicBezTo>
                      <a:pt x="15704" y="76992"/>
                      <a:pt x="13989" y="79373"/>
                      <a:pt x="14465" y="81850"/>
                    </a:cubicBezTo>
                    <a:cubicBezTo>
                      <a:pt x="15704" y="88803"/>
                      <a:pt x="17513" y="95566"/>
                      <a:pt x="19799" y="102043"/>
                    </a:cubicBezTo>
                    <a:cubicBezTo>
                      <a:pt x="21800" y="107567"/>
                      <a:pt x="26943" y="111187"/>
                      <a:pt x="32849" y="111187"/>
                    </a:cubicBezTo>
                    <a:cubicBezTo>
                      <a:pt x="34373" y="111187"/>
                      <a:pt x="35992" y="110901"/>
                      <a:pt x="37516" y="110425"/>
                    </a:cubicBezTo>
                    <a:cubicBezTo>
                      <a:pt x="44660" y="107853"/>
                      <a:pt x="48470" y="99947"/>
                      <a:pt x="45898" y="92803"/>
                    </a:cubicBezTo>
                    <a:lnTo>
                      <a:pt x="45898" y="9280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79" name="Google Shape;1179;p29"/>
          <p:cNvGrpSpPr/>
          <p:nvPr/>
        </p:nvGrpSpPr>
        <p:grpSpPr>
          <a:xfrm>
            <a:off x="3303045" y="1449008"/>
            <a:ext cx="338582" cy="324932"/>
            <a:chOff x="3303045" y="1449008"/>
            <a:chExt cx="338582" cy="324932"/>
          </a:xfrm>
        </p:grpSpPr>
        <p:sp>
          <p:nvSpPr>
            <p:cNvPr id="1180" name="Google Shape;1180;p29"/>
            <p:cNvSpPr/>
            <p:nvPr/>
          </p:nvSpPr>
          <p:spPr>
            <a:xfrm>
              <a:off x="3303045" y="1449008"/>
              <a:ext cx="338582" cy="324932"/>
            </a:xfrm>
            <a:custGeom>
              <a:rect b="b" l="l" r="r" t="t"/>
              <a:pathLst>
                <a:path extrusionOk="0" h="301561" w="314229">
                  <a:moveTo>
                    <a:pt x="267081" y="170212"/>
                  </a:moveTo>
                  <a:cubicBezTo>
                    <a:pt x="270034" y="158972"/>
                    <a:pt x="271463" y="147447"/>
                    <a:pt x="271463" y="135731"/>
                  </a:cubicBezTo>
                  <a:cubicBezTo>
                    <a:pt x="271463" y="99441"/>
                    <a:pt x="257366" y="65437"/>
                    <a:pt x="231743" y="39719"/>
                  </a:cubicBezTo>
                  <a:cubicBezTo>
                    <a:pt x="206121" y="14097"/>
                    <a:pt x="172022" y="0"/>
                    <a:pt x="135731" y="0"/>
                  </a:cubicBezTo>
                  <a:cubicBezTo>
                    <a:pt x="99441" y="0"/>
                    <a:pt x="65437" y="14097"/>
                    <a:pt x="39719" y="39719"/>
                  </a:cubicBezTo>
                  <a:cubicBezTo>
                    <a:pt x="14097" y="65341"/>
                    <a:pt x="0" y="99441"/>
                    <a:pt x="0" y="135731"/>
                  </a:cubicBezTo>
                  <a:cubicBezTo>
                    <a:pt x="0" y="163259"/>
                    <a:pt x="8192" y="189833"/>
                    <a:pt x="23813" y="212503"/>
                  </a:cubicBezTo>
                  <a:cubicBezTo>
                    <a:pt x="24670" y="213836"/>
                    <a:pt x="26194" y="214503"/>
                    <a:pt x="27623" y="214503"/>
                  </a:cubicBezTo>
                  <a:cubicBezTo>
                    <a:pt x="28480" y="214503"/>
                    <a:pt x="29433" y="214217"/>
                    <a:pt x="30194" y="213741"/>
                  </a:cubicBezTo>
                  <a:cubicBezTo>
                    <a:pt x="32290" y="212312"/>
                    <a:pt x="32861" y="209455"/>
                    <a:pt x="31337" y="207359"/>
                  </a:cubicBezTo>
                  <a:cubicBezTo>
                    <a:pt x="16859" y="186214"/>
                    <a:pt x="9144" y="161544"/>
                    <a:pt x="9144" y="135826"/>
                  </a:cubicBezTo>
                  <a:cubicBezTo>
                    <a:pt x="9144" y="66103"/>
                    <a:pt x="65913" y="9334"/>
                    <a:pt x="135636" y="9334"/>
                  </a:cubicBezTo>
                  <a:cubicBezTo>
                    <a:pt x="205359" y="9334"/>
                    <a:pt x="262128" y="66103"/>
                    <a:pt x="262128" y="135826"/>
                  </a:cubicBezTo>
                  <a:cubicBezTo>
                    <a:pt x="262128" y="146780"/>
                    <a:pt x="260700" y="157639"/>
                    <a:pt x="257937" y="168211"/>
                  </a:cubicBezTo>
                  <a:cubicBezTo>
                    <a:pt x="254413" y="167640"/>
                    <a:pt x="250793" y="167354"/>
                    <a:pt x="247079" y="167354"/>
                  </a:cubicBezTo>
                  <a:cubicBezTo>
                    <a:pt x="243935" y="167354"/>
                    <a:pt x="240887" y="167545"/>
                    <a:pt x="237839" y="168021"/>
                  </a:cubicBezTo>
                  <a:cubicBezTo>
                    <a:pt x="241078" y="157639"/>
                    <a:pt x="242697" y="146875"/>
                    <a:pt x="242697" y="135922"/>
                  </a:cubicBezTo>
                  <a:cubicBezTo>
                    <a:pt x="242697" y="76867"/>
                    <a:pt x="194596" y="28765"/>
                    <a:pt x="135541" y="28765"/>
                  </a:cubicBezTo>
                  <a:cubicBezTo>
                    <a:pt x="76486" y="28765"/>
                    <a:pt x="28385" y="76867"/>
                    <a:pt x="28385" y="135922"/>
                  </a:cubicBezTo>
                  <a:cubicBezTo>
                    <a:pt x="28385" y="194977"/>
                    <a:pt x="76486" y="243078"/>
                    <a:pt x="135541" y="243078"/>
                  </a:cubicBezTo>
                  <a:cubicBezTo>
                    <a:pt x="150876" y="243078"/>
                    <a:pt x="166021" y="239744"/>
                    <a:pt x="179927" y="233458"/>
                  </a:cubicBezTo>
                  <a:cubicBezTo>
                    <a:pt x="179927" y="233839"/>
                    <a:pt x="179927" y="234220"/>
                    <a:pt x="179927" y="234505"/>
                  </a:cubicBezTo>
                  <a:cubicBezTo>
                    <a:pt x="179927" y="241078"/>
                    <a:pt x="180880" y="247364"/>
                    <a:pt x="182594" y="253365"/>
                  </a:cubicBezTo>
                  <a:cubicBezTo>
                    <a:pt x="167640" y="259366"/>
                    <a:pt x="151829" y="262414"/>
                    <a:pt x="135541" y="262414"/>
                  </a:cubicBezTo>
                  <a:cubicBezTo>
                    <a:pt x="100679" y="262414"/>
                    <a:pt x="68294" y="248507"/>
                    <a:pt x="44101" y="223361"/>
                  </a:cubicBezTo>
                  <a:cubicBezTo>
                    <a:pt x="42386" y="221551"/>
                    <a:pt x="39434" y="221456"/>
                    <a:pt x="37624" y="223266"/>
                  </a:cubicBezTo>
                  <a:cubicBezTo>
                    <a:pt x="35814" y="224980"/>
                    <a:pt x="35719" y="227933"/>
                    <a:pt x="37529" y="229743"/>
                  </a:cubicBezTo>
                  <a:cubicBezTo>
                    <a:pt x="50102" y="242792"/>
                    <a:pt x="64770" y="253174"/>
                    <a:pt x="81344" y="260318"/>
                  </a:cubicBezTo>
                  <a:cubicBezTo>
                    <a:pt x="98489" y="267748"/>
                    <a:pt x="116681" y="271558"/>
                    <a:pt x="135541" y="271558"/>
                  </a:cubicBezTo>
                  <a:cubicBezTo>
                    <a:pt x="152972" y="271558"/>
                    <a:pt x="169831" y="268319"/>
                    <a:pt x="185833" y="261938"/>
                  </a:cubicBezTo>
                  <a:cubicBezTo>
                    <a:pt x="196406" y="285274"/>
                    <a:pt x="219837" y="301561"/>
                    <a:pt x="247079" y="301561"/>
                  </a:cubicBezTo>
                  <a:cubicBezTo>
                    <a:pt x="284131" y="301561"/>
                    <a:pt x="314230" y="271463"/>
                    <a:pt x="314230" y="234410"/>
                  </a:cubicBezTo>
                  <a:cubicBezTo>
                    <a:pt x="314230" y="204311"/>
                    <a:pt x="294323" y="178784"/>
                    <a:pt x="266986" y="170307"/>
                  </a:cubicBezTo>
                  <a:lnTo>
                    <a:pt x="266986" y="170307"/>
                  </a:lnTo>
                  <a:close/>
                  <a:moveTo>
                    <a:pt x="37814" y="135731"/>
                  </a:moveTo>
                  <a:cubicBezTo>
                    <a:pt x="37814" y="81724"/>
                    <a:pt x="81725" y="37814"/>
                    <a:pt x="135731" y="37814"/>
                  </a:cubicBezTo>
                  <a:cubicBezTo>
                    <a:pt x="189738" y="37814"/>
                    <a:pt x="231077" y="79248"/>
                    <a:pt x="233553" y="131159"/>
                  </a:cubicBezTo>
                  <a:lnTo>
                    <a:pt x="160592" y="131159"/>
                  </a:lnTo>
                  <a:lnTo>
                    <a:pt x="170974" y="120777"/>
                  </a:lnTo>
                  <a:cubicBezTo>
                    <a:pt x="172784" y="118967"/>
                    <a:pt x="172784" y="116110"/>
                    <a:pt x="170974" y="114300"/>
                  </a:cubicBezTo>
                  <a:cubicBezTo>
                    <a:pt x="169164" y="112490"/>
                    <a:pt x="166307" y="112490"/>
                    <a:pt x="164497" y="114300"/>
                  </a:cubicBezTo>
                  <a:lnTo>
                    <a:pt x="154686" y="124111"/>
                  </a:lnTo>
                  <a:cubicBezTo>
                    <a:pt x="152876" y="121158"/>
                    <a:pt x="150400" y="118681"/>
                    <a:pt x="147447" y="116872"/>
                  </a:cubicBezTo>
                  <a:lnTo>
                    <a:pt x="173260" y="91059"/>
                  </a:lnTo>
                  <a:cubicBezTo>
                    <a:pt x="174212" y="90106"/>
                    <a:pt x="175546" y="89535"/>
                    <a:pt x="176879" y="89535"/>
                  </a:cubicBezTo>
                  <a:cubicBezTo>
                    <a:pt x="178213" y="89535"/>
                    <a:pt x="179546" y="90106"/>
                    <a:pt x="180499" y="91059"/>
                  </a:cubicBezTo>
                  <a:cubicBezTo>
                    <a:pt x="182499" y="93059"/>
                    <a:pt x="182499" y="96298"/>
                    <a:pt x="180499" y="98298"/>
                  </a:cubicBezTo>
                  <a:lnTo>
                    <a:pt x="179451" y="99346"/>
                  </a:lnTo>
                  <a:cubicBezTo>
                    <a:pt x="177641" y="101155"/>
                    <a:pt x="177641" y="104108"/>
                    <a:pt x="179451" y="105823"/>
                  </a:cubicBezTo>
                  <a:cubicBezTo>
                    <a:pt x="181261" y="107632"/>
                    <a:pt x="184214" y="107632"/>
                    <a:pt x="185928" y="105823"/>
                  </a:cubicBezTo>
                  <a:lnTo>
                    <a:pt x="186976" y="104775"/>
                  </a:lnTo>
                  <a:cubicBezTo>
                    <a:pt x="192596" y="99155"/>
                    <a:pt x="192596" y="90106"/>
                    <a:pt x="186976" y="84487"/>
                  </a:cubicBezTo>
                  <a:cubicBezTo>
                    <a:pt x="184309" y="81820"/>
                    <a:pt x="180689" y="80296"/>
                    <a:pt x="176879" y="80296"/>
                  </a:cubicBezTo>
                  <a:cubicBezTo>
                    <a:pt x="173069" y="80296"/>
                    <a:pt x="169450" y="81820"/>
                    <a:pt x="166783" y="84487"/>
                  </a:cubicBezTo>
                  <a:lnTo>
                    <a:pt x="137732" y="113538"/>
                  </a:lnTo>
                  <a:cubicBezTo>
                    <a:pt x="137065" y="113538"/>
                    <a:pt x="136493" y="113538"/>
                    <a:pt x="135827" y="113538"/>
                  </a:cubicBezTo>
                  <a:cubicBezTo>
                    <a:pt x="135160" y="113538"/>
                    <a:pt x="134493" y="113538"/>
                    <a:pt x="133922" y="113538"/>
                  </a:cubicBezTo>
                  <a:lnTo>
                    <a:pt x="114491" y="94107"/>
                  </a:lnTo>
                  <a:cubicBezTo>
                    <a:pt x="108871" y="88487"/>
                    <a:pt x="99822" y="88487"/>
                    <a:pt x="94202" y="94107"/>
                  </a:cubicBezTo>
                  <a:cubicBezTo>
                    <a:pt x="88583" y="99727"/>
                    <a:pt x="88583" y="108775"/>
                    <a:pt x="94202" y="114395"/>
                  </a:cubicBezTo>
                  <a:lnTo>
                    <a:pt x="113633" y="133826"/>
                  </a:lnTo>
                  <a:cubicBezTo>
                    <a:pt x="113633" y="134493"/>
                    <a:pt x="113633" y="135064"/>
                    <a:pt x="113633" y="135731"/>
                  </a:cubicBezTo>
                  <a:cubicBezTo>
                    <a:pt x="113633" y="146399"/>
                    <a:pt x="121253" y="155448"/>
                    <a:pt x="131350" y="157543"/>
                  </a:cubicBezTo>
                  <a:lnTo>
                    <a:pt x="131350" y="233553"/>
                  </a:lnTo>
                  <a:cubicBezTo>
                    <a:pt x="79534" y="231172"/>
                    <a:pt x="38005" y="188214"/>
                    <a:pt x="38005" y="135731"/>
                  </a:cubicBezTo>
                  <a:lnTo>
                    <a:pt x="38005" y="135731"/>
                  </a:lnTo>
                  <a:close/>
                  <a:moveTo>
                    <a:pt x="135731" y="148876"/>
                  </a:moveTo>
                  <a:cubicBezTo>
                    <a:pt x="128492" y="148876"/>
                    <a:pt x="122682" y="142970"/>
                    <a:pt x="122682" y="135826"/>
                  </a:cubicBezTo>
                  <a:cubicBezTo>
                    <a:pt x="122682" y="128683"/>
                    <a:pt x="128588" y="122777"/>
                    <a:pt x="135731" y="122777"/>
                  </a:cubicBezTo>
                  <a:cubicBezTo>
                    <a:pt x="142875" y="122777"/>
                    <a:pt x="148781" y="128683"/>
                    <a:pt x="148781" y="135826"/>
                  </a:cubicBezTo>
                  <a:cubicBezTo>
                    <a:pt x="148781" y="142970"/>
                    <a:pt x="142875" y="148876"/>
                    <a:pt x="135731" y="148876"/>
                  </a:cubicBezTo>
                  <a:lnTo>
                    <a:pt x="135731" y="148876"/>
                  </a:lnTo>
                  <a:close/>
                  <a:moveTo>
                    <a:pt x="116777" y="124111"/>
                  </a:moveTo>
                  <a:lnTo>
                    <a:pt x="100584" y="107918"/>
                  </a:lnTo>
                  <a:cubicBezTo>
                    <a:pt x="98584" y="105918"/>
                    <a:pt x="98584" y="102679"/>
                    <a:pt x="100584" y="100679"/>
                  </a:cubicBezTo>
                  <a:cubicBezTo>
                    <a:pt x="102584" y="98679"/>
                    <a:pt x="105823" y="98679"/>
                    <a:pt x="107823" y="100679"/>
                  </a:cubicBezTo>
                  <a:lnTo>
                    <a:pt x="124016" y="116872"/>
                  </a:lnTo>
                  <a:cubicBezTo>
                    <a:pt x="121063" y="118681"/>
                    <a:pt x="118586" y="121158"/>
                    <a:pt x="116777" y="124111"/>
                  </a:cubicBezTo>
                  <a:lnTo>
                    <a:pt x="116777" y="124111"/>
                  </a:lnTo>
                  <a:close/>
                  <a:moveTo>
                    <a:pt x="140399" y="233553"/>
                  </a:moveTo>
                  <a:lnTo>
                    <a:pt x="140399" y="157543"/>
                  </a:lnTo>
                  <a:cubicBezTo>
                    <a:pt x="148971" y="155734"/>
                    <a:pt x="155734" y="148971"/>
                    <a:pt x="157544" y="140303"/>
                  </a:cubicBezTo>
                  <a:lnTo>
                    <a:pt x="233553" y="140303"/>
                  </a:lnTo>
                  <a:cubicBezTo>
                    <a:pt x="233077" y="150590"/>
                    <a:pt x="230981" y="160591"/>
                    <a:pt x="227457" y="170116"/>
                  </a:cubicBezTo>
                  <a:cubicBezTo>
                    <a:pt x="203740" y="177451"/>
                    <a:pt x="185642" y="197644"/>
                    <a:pt x="181166" y="222409"/>
                  </a:cubicBezTo>
                  <a:cubicBezTo>
                    <a:pt x="168593" y="228981"/>
                    <a:pt x="154591" y="232791"/>
                    <a:pt x="140399" y="233458"/>
                  </a:cubicBezTo>
                  <a:lnTo>
                    <a:pt x="140399" y="233458"/>
                  </a:lnTo>
                  <a:close/>
                  <a:moveTo>
                    <a:pt x="247269" y="292322"/>
                  </a:moveTo>
                  <a:cubicBezTo>
                    <a:pt x="215360" y="292322"/>
                    <a:pt x="189357" y="266319"/>
                    <a:pt x="189357" y="234410"/>
                  </a:cubicBezTo>
                  <a:cubicBezTo>
                    <a:pt x="189357" y="202501"/>
                    <a:pt x="215360" y="176498"/>
                    <a:pt x="247269" y="176498"/>
                  </a:cubicBezTo>
                  <a:cubicBezTo>
                    <a:pt x="279178" y="176498"/>
                    <a:pt x="305181" y="202501"/>
                    <a:pt x="305181" y="234410"/>
                  </a:cubicBezTo>
                  <a:cubicBezTo>
                    <a:pt x="305181" y="266319"/>
                    <a:pt x="279178" y="292322"/>
                    <a:pt x="247269" y="292322"/>
                  </a:cubicBezTo>
                  <a:lnTo>
                    <a:pt x="247269" y="2923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29"/>
            <p:cNvSpPr/>
            <p:nvPr/>
          </p:nvSpPr>
          <p:spPr>
            <a:xfrm>
              <a:off x="3524132" y="1652125"/>
              <a:ext cx="90829" cy="98731"/>
            </a:xfrm>
            <a:custGeom>
              <a:rect b="b" l="l" r="r" t="t"/>
              <a:pathLst>
                <a:path extrusionOk="0" h="91630" w="84296">
                  <a:moveTo>
                    <a:pt x="77058" y="19621"/>
                  </a:moveTo>
                  <a:cubicBezTo>
                    <a:pt x="72581" y="18097"/>
                    <a:pt x="67818" y="19431"/>
                    <a:pt x="64866" y="23146"/>
                  </a:cubicBezTo>
                  <a:lnTo>
                    <a:pt x="61913" y="26860"/>
                  </a:lnTo>
                  <a:lnTo>
                    <a:pt x="52007" y="6191"/>
                  </a:lnTo>
                  <a:cubicBezTo>
                    <a:pt x="50197" y="2381"/>
                    <a:pt x="46387" y="0"/>
                    <a:pt x="42196" y="0"/>
                  </a:cubicBezTo>
                  <a:cubicBezTo>
                    <a:pt x="38005" y="0"/>
                    <a:pt x="34195" y="2381"/>
                    <a:pt x="32385" y="6191"/>
                  </a:cubicBezTo>
                  <a:lnTo>
                    <a:pt x="22479" y="26860"/>
                  </a:lnTo>
                  <a:lnTo>
                    <a:pt x="19526" y="23146"/>
                  </a:lnTo>
                  <a:cubicBezTo>
                    <a:pt x="16574" y="19431"/>
                    <a:pt x="11811" y="18097"/>
                    <a:pt x="7334" y="19621"/>
                  </a:cubicBezTo>
                  <a:cubicBezTo>
                    <a:pt x="2858" y="21146"/>
                    <a:pt x="0" y="25241"/>
                    <a:pt x="0" y="29908"/>
                  </a:cubicBezTo>
                  <a:lnTo>
                    <a:pt x="0" y="49339"/>
                  </a:lnTo>
                  <a:cubicBezTo>
                    <a:pt x="0" y="72676"/>
                    <a:pt x="18955" y="91630"/>
                    <a:pt x="42291" y="91630"/>
                  </a:cubicBezTo>
                  <a:cubicBezTo>
                    <a:pt x="53531" y="91630"/>
                    <a:pt x="64199" y="87249"/>
                    <a:pt x="72200" y="79248"/>
                  </a:cubicBezTo>
                  <a:cubicBezTo>
                    <a:pt x="77248" y="74295"/>
                    <a:pt x="80867" y="68008"/>
                    <a:pt x="82868" y="61341"/>
                  </a:cubicBezTo>
                  <a:cubicBezTo>
                    <a:pt x="83534" y="58864"/>
                    <a:pt x="82201" y="56388"/>
                    <a:pt x="79724" y="55626"/>
                  </a:cubicBezTo>
                  <a:cubicBezTo>
                    <a:pt x="77248" y="54864"/>
                    <a:pt x="74771" y="56293"/>
                    <a:pt x="74009" y="58769"/>
                  </a:cubicBezTo>
                  <a:cubicBezTo>
                    <a:pt x="72485" y="64008"/>
                    <a:pt x="69628" y="68866"/>
                    <a:pt x="65627" y="72771"/>
                  </a:cubicBezTo>
                  <a:cubicBezTo>
                    <a:pt x="59341" y="79057"/>
                    <a:pt x="51054" y="82486"/>
                    <a:pt x="42291" y="82486"/>
                  </a:cubicBezTo>
                  <a:cubicBezTo>
                    <a:pt x="24099" y="82486"/>
                    <a:pt x="9239" y="67627"/>
                    <a:pt x="9239" y="49435"/>
                  </a:cubicBezTo>
                  <a:lnTo>
                    <a:pt x="9239" y="30004"/>
                  </a:lnTo>
                  <a:cubicBezTo>
                    <a:pt x="9239" y="28956"/>
                    <a:pt x="10001" y="28575"/>
                    <a:pt x="10383" y="28384"/>
                  </a:cubicBezTo>
                  <a:cubicBezTo>
                    <a:pt x="10859" y="28194"/>
                    <a:pt x="11621" y="28099"/>
                    <a:pt x="12287" y="28956"/>
                  </a:cubicBezTo>
                  <a:lnTo>
                    <a:pt x="19812" y="38481"/>
                  </a:lnTo>
                  <a:cubicBezTo>
                    <a:pt x="20765" y="39719"/>
                    <a:pt x="22384" y="40386"/>
                    <a:pt x="23908" y="40196"/>
                  </a:cubicBezTo>
                  <a:cubicBezTo>
                    <a:pt x="25527" y="40005"/>
                    <a:pt x="26861" y="39052"/>
                    <a:pt x="27527" y="37624"/>
                  </a:cubicBezTo>
                  <a:lnTo>
                    <a:pt x="40672" y="10287"/>
                  </a:lnTo>
                  <a:cubicBezTo>
                    <a:pt x="41053" y="9430"/>
                    <a:pt x="41815" y="9334"/>
                    <a:pt x="42196" y="9334"/>
                  </a:cubicBezTo>
                  <a:cubicBezTo>
                    <a:pt x="42577" y="9334"/>
                    <a:pt x="43339" y="9430"/>
                    <a:pt x="43720" y="10287"/>
                  </a:cubicBezTo>
                  <a:lnTo>
                    <a:pt x="56864" y="37624"/>
                  </a:lnTo>
                  <a:cubicBezTo>
                    <a:pt x="57531" y="39052"/>
                    <a:pt x="58960" y="40005"/>
                    <a:pt x="60484" y="40196"/>
                  </a:cubicBezTo>
                  <a:cubicBezTo>
                    <a:pt x="62103" y="40386"/>
                    <a:pt x="63627" y="39719"/>
                    <a:pt x="64580" y="38481"/>
                  </a:cubicBezTo>
                  <a:lnTo>
                    <a:pt x="72104" y="28956"/>
                  </a:lnTo>
                  <a:cubicBezTo>
                    <a:pt x="72771" y="28099"/>
                    <a:pt x="73628" y="28289"/>
                    <a:pt x="74009" y="28384"/>
                  </a:cubicBezTo>
                  <a:cubicBezTo>
                    <a:pt x="74486" y="28575"/>
                    <a:pt x="75152" y="28956"/>
                    <a:pt x="75152" y="30004"/>
                  </a:cubicBezTo>
                  <a:lnTo>
                    <a:pt x="75152" y="38671"/>
                  </a:lnTo>
                  <a:cubicBezTo>
                    <a:pt x="75152" y="41243"/>
                    <a:pt x="77248" y="43243"/>
                    <a:pt x="79724" y="43243"/>
                  </a:cubicBezTo>
                  <a:cubicBezTo>
                    <a:pt x="82201" y="43243"/>
                    <a:pt x="84296" y="41148"/>
                    <a:pt x="84296" y="38671"/>
                  </a:cubicBezTo>
                  <a:lnTo>
                    <a:pt x="84296" y="30004"/>
                  </a:lnTo>
                  <a:cubicBezTo>
                    <a:pt x="84296" y="25241"/>
                    <a:pt x="81439" y="21241"/>
                    <a:pt x="76962" y="19717"/>
                  </a:cubicBezTo>
                  <a:lnTo>
                    <a:pt x="76962" y="197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2" name="Google Shape;1182;p29"/>
          <p:cNvGrpSpPr/>
          <p:nvPr/>
        </p:nvGrpSpPr>
        <p:grpSpPr>
          <a:xfrm>
            <a:off x="4929720" y="1448187"/>
            <a:ext cx="293732" cy="338867"/>
            <a:chOff x="4929720" y="1448187"/>
            <a:chExt cx="293732" cy="338867"/>
          </a:xfrm>
        </p:grpSpPr>
        <p:sp>
          <p:nvSpPr>
            <p:cNvPr id="1183" name="Google Shape;1183;p29"/>
            <p:cNvSpPr/>
            <p:nvPr/>
          </p:nvSpPr>
          <p:spPr>
            <a:xfrm>
              <a:off x="4929720" y="1448187"/>
              <a:ext cx="293732" cy="338685"/>
            </a:xfrm>
            <a:custGeom>
              <a:rect b="b" l="l" r="r" t="t"/>
              <a:pathLst>
                <a:path extrusionOk="0" h="314325" w="272605">
                  <a:moveTo>
                    <a:pt x="249650" y="95"/>
                  </a:moveTo>
                  <a:lnTo>
                    <a:pt x="23051" y="95"/>
                  </a:lnTo>
                  <a:cubicBezTo>
                    <a:pt x="10382" y="95"/>
                    <a:pt x="0" y="10477"/>
                    <a:pt x="0" y="23146"/>
                  </a:cubicBezTo>
                  <a:lnTo>
                    <a:pt x="0" y="119920"/>
                  </a:lnTo>
                  <a:cubicBezTo>
                    <a:pt x="0" y="122492"/>
                    <a:pt x="2096" y="124492"/>
                    <a:pt x="4572" y="124492"/>
                  </a:cubicBezTo>
                  <a:cubicBezTo>
                    <a:pt x="7049" y="124492"/>
                    <a:pt x="9144" y="122396"/>
                    <a:pt x="9144" y="119920"/>
                  </a:cubicBezTo>
                  <a:lnTo>
                    <a:pt x="9144" y="23146"/>
                  </a:lnTo>
                  <a:cubicBezTo>
                    <a:pt x="9144" y="15526"/>
                    <a:pt x="15335" y="9334"/>
                    <a:pt x="22955" y="9334"/>
                  </a:cubicBezTo>
                  <a:lnTo>
                    <a:pt x="249555" y="9334"/>
                  </a:lnTo>
                  <a:cubicBezTo>
                    <a:pt x="257175" y="9334"/>
                    <a:pt x="263366" y="15526"/>
                    <a:pt x="263366" y="23146"/>
                  </a:cubicBezTo>
                  <a:lnTo>
                    <a:pt x="263366" y="291370"/>
                  </a:lnTo>
                  <a:cubicBezTo>
                    <a:pt x="263366" y="298990"/>
                    <a:pt x="257175" y="305181"/>
                    <a:pt x="249555" y="305181"/>
                  </a:cubicBezTo>
                  <a:lnTo>
                    <a:pt x="132493" y="305181"/>
                  </a:lnTo>
                  <a:cubicBezTo>
                    <a:pt x="129921" y="305181"/>
                    <a:pt x="127921" y="307276"/>
                    <a:pt x="127921" y="309753"/>
                  </a:cubicBezTo>
                  <a:cubicBezTo>
                    <a:pt x="127921" y="312230"/>
                    <a:pt x="130016" y="314325"/>
                    <a:pt x="132493" y="314325"/>
                  </a:cubicBezTo>
                  <a:lnTo>
                    <a:pt x="249555" y="314325"/>
                  </a:lnTo>
                  <a:cubicBezTo>
                    <a:pt x="262224" y="314325"/>
                    <a:pt x="272605" y="303943"/>
                    <a:pt x="272605" y="291275"/>
                  </a:cubicBezTo>
                  <a:lnTo>
                    <a:pt x="272605" y="23050"/>
                  </a:lnTo>
                  <a:cubicBezTo>
                    <a:pt x="272605" y="10287"/>
                    <a:pt x="262224" y="0"/>
                    <a:pt x="249555" y="0"/>
                  </a:cubicBezTo>
                  <a:lnTo>
                    <a:pt x="249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29"/>
            <p:cNvSpPr/>
            <p:nvPr/>
          </p:nvSpPr>
          <p:spPr>
            <a:xfrm>
              <a:off x="4929822" y="1595646"/>
              <a:ext cx="124697" cy="191408"/>
            </a:xfrm>
            <a:custGeom>
              <a:rect b="b" l="l" r="r" t="t"/>
              <a:pathLst>
                <a:path extrusionOk="0" h="177641" w="115728">
                  <a:moveTo>
                    <a:pt x="111061" y="168402"/>
                  </a:moveTo>
                  <a:lnTo>
                    <a:pt x="22955" y="168402"/>
                  </a:lnTo>
                  <a:cubicBezTo>
                    <a:pt x="15335" y="168402"/>
                    <a:pt x="9144" y="162211"/>
                    <a:pt x="9144" y="154591"/>
                  </a:cubicBezTo>
                  <a:lnTo>
                    <a:pt x="9144" y="4572"/>
                  </a:lnTo>
                  <a:cubicBezTo>
                    <a:pt x="9144" y="2000"/>
                    <a:pt x="7048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lnTo>
                    <a:pt x="0" y="154591"/>
                  </a:lnTo>
                  <a:cubicBezTo>
                    <a:pt x="0" y="167354"/>
                    <a:pt x="10382" y="177641"/>
                    <a:pt x="23051" y="177641"/>
                  </a:cubicBezTo>
                  <a:lnTo>
                    <a:pt x="111157" y="177641"/>
                  </a:lnTo>
                  <a:cubicBezTo>
                    <a:pt x="113729" y="177641"/>
                    <a:pt x="115729" y="175546"/>
                    <a:pt x="115729" y="173069"/>
                  </a:cubicBezTo>
                  <a:cubicBezTo>
                    <a:pt x="115729" y="170593"/>
                    <a:pt x="113633" y="168497"/>
                    <a:pt x="111157" y="168497"/>
                  </a:cubicBezTo>
                  <a:lnTo>
                    <a:pt x="111157" y="1684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29"/>
            <p:cNvSpPr/>
            <p:nvPr/>
          </p:nvSpPr>
          <p:spPr>
            <a:xfrm>
              <a:off x="4949538" y="1468109"/>
              <a:ext cx="254115" cy="298966"/>
            </a:xfrm>
            <a:custGeom>
              <a:rect b="b" l="l" r="r" t="t"/>
              <a:pathLst>
                <a:path extrusionOk="0" h="277463" w="235838">
                  <a:moveTo>
                    <a:pt x="226695" y="19431"/>
                  </a:moveTo>
                  <a:lnTo>
                    <a:pt x="226695" y="47720"/>
                  </a:lnTo>
                  <a:cubicBezTo>
                    <a:pt x="226695" y="50292"/>
                    <a:pt x="228790" y="52292"/>
                    <a:pt x="231267" y="52292"/>
                  </a:cubicBezTo>
                  <a:cubicBezTo>
                    <a:pt x="233744" y="52292"/>
                    <a:pt x="235839" y="50197"/>
                    <a:pt x="235839" y="47720"/>
                  </a:cubicBezTo>
                  <a:lnTo>
                    <a:pt x="235839" y="19431"/>
                  </a:lnTo>
                  <a:cubicBezTo>
                    <a:pt x="235839" y="8763"/>
                    <a:pt x="227076" y="0"/>
                    <a:pt x="216408" y="0"/>
                  </a:cubicBezTo>
                  <a:lnTo>
                    <a:pt x="19431" y="0"/>
                  </a:lnTo>
                  <a:cubicBezTo>
                    <a:pt x="8763" y="0"/>
                    <a:pt x="0" y="8763"/>
                    <a:pt x="0" y="19431"/>
                  </a:cubicBezTo>
                  <a:lnTo>
                    <a:pt x="0" y="258032"/>
                  </a:lnTo>
                  <a:cubicBezTo>
                    <a:pt x="0" y="268700"/>
                    <a:pt x="8763" y="277463"/>
                    <a:pt x="19431" y="277463"/>
                  </a:cubicBezTo>
                  <a:lnTo>
                    <a:pt x="216408" y="277463"/>
                  </a:lnTo>
                  <a:cubicBezTo>
                    <a:pt x="227076" y="277463"/>
                    <a:pt x="235839" y="268700"/>
                    <a:pt x="235839" y="258032"/>
                  </a:cubicBezTo>
                  <a:lnTo>
                    <a:pt x="235839" y="69152"/>
                  </a:lnTo>
                  <a:cubicBezTo>
                    <a:pt x="235839" y="66580"/>
                    <a:pt x="233744" y="64580"/>
                    <a:pt x="231172" y="64580"/>
                  </a:cubicBezTo>
                  <a:cubicBezTo>
                    <a:pt x="228600" y="64580"/>
                    <a:pt x="226600" y="66675"/>
                    <a:pt x="226600" y="69152"/>
                  </a:cubicBezTo>
                  <a:lnTo>
                    <a:pt x="226600" y="78962"/>
                  </a:lnTo>
                  <a:cubicBezTo>
                    <a:pt x="226600" y="78962"/>
                    <a:pt x="9144" y="78962"/>
                    <a:pt x="9144" y="78962"/>
                  </a:cubicBezTo>
                  <a:lnTo>
                    <a:pt x="9144" y="19431"/>
                  </a:lnTo>
                  <a:cubicBezTo>
                    <a:pt x="9144" y="13811"/>
                    <a:pt x="13716" y="9239"/>
                    <a:pt x="19336" y="9239"/>
                  </a:cubicBezTo>
                  <a:lnTo>
                    <a:pt x="216313" y="9239"/>
                  </a:lnTo>
                  <a:cubicBezTo>
                    <a:pt x="221932" y="9239"/>
                    <a:pt x="226504" y="13811"/>
                    <a:pt x="226504" y="19431"/>
                  </a:cubicBezTo>
                  <a:lnTo>
                    <a:pt x="226504" y="19431"/>
                  </a:lnTo>
                  <a:close/>
                  <a:moveTo>
                    <a:pt x="226695" y="88297"/>
                  </a:moveTo>
                  <a:lnTo>
                    <a:pt x="226695" y="258128"/>
                  </a:lnTo>
                  <a:cubicBezTo>
                    <a:pt x="226695" y="263747"/>
                    <a:pt x="222123" y="268319"/>
                    <a:pt x="216503" y="268319"/>
                  </a:cubicBezTo>
                  <a:lnTo>
                    <a:pt x="19526" y="268319"/>
                  </a:lnTo>
                  <a:cubicBezTo>
                    <a:pt x="13906" y="268319"/>
                    <a:pt x="9334" y="263747"/>
                    <a:pt x="9334" y="258128"/>
                  </a:cubicBezTo>
                  <a:lnTo>
                    <a:pt x="9334" y="88297"/>
                  </a:lnTo>
                  <a:cubicBezTo>
                    <a:pt x="9334" y="88297"/>
                    <a:pt x="226695" y="88297"/>
                    <a:pt x="226695" y="882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29"/>
            <p:cNvSpPr/>
            <p:nvPr/>
          </p:nvSpPr>
          <p:spPr>
            <a:xfrm>
              <a:off x="4995953" y="1490494"/>
              <a:ext cx="37152" cy="48955"/>
            </a:xfrm>
            <a:custGeom>
              <a:rect b="b" l="l" r="r" t="t"/>
              <a:pathLst>
                <a:path extrusionOk="0" h="45434" w="34480">
                  <a:moveTo>
                    <a:pt x="3238" y="381"/>
                  </a:moveTo>
                  <a:cubicBezTo>
                    <a:pt x="1333" y="953"/>
                    <a:pt x="0" y="2762"/>
                    <a:pt x="0" y="4763"/>
                  </a:cubicBezTo>
                  <a:lnTo>
                    <a:pt x="0" y="40862"/>
                  </a:lnTo>
                  <a:cubicBezTo>
                    <a:pt x="0" y="43434"/>
                    <a:pt x="2096" y="45434"/>
                    <a:pt x="4572" y="45434"/>
                  </a:cubicBezTo>
                  <a:cubicBezTo>
                    <a:pt x="7048" y="45434"/>
                    <a:pt x="9144" y="43339"/>
                    <a:pt x="9144" y="40862"/>
                  </a:cubicBezTo>
                  <a:lnTo>
                    <a:pt x="9144" y="19526"/>
                  </a:lnTo>
                  <a:lnTo>
                    <a:pt x="25146" y="42672"/>
                  </a:lnTo>
                  <a:cubicBezTo>
                    <a:pt x="26479" y="44577"/>
                    <a:pt x="28766" y="45434"/>
                    <a:pt x="30861" y="44767"/>
                  </a:cubicBezTo>
                  <a:cubicBezTo>
                    <a:pt x="33051" y="44101"/>
                    <a:pt x="34480" y="42005"/>
                    <a:pt x="34480" y="39529"/>
                  </a:cubicBezTo>
                  <a:lnTo>
                    <a:pt x="34100" y="4572"/>
                  </a:lnTo>
                  <a:cubicBezTo>
                    <a:pt x="34100" y="2000"/>
                    <a:pt x="32004" y="0"/>
                    <a:pt x="29527" y="0"/>
                  </a:cubicBezTo>
                  <a:lnTo>
                    <a:pt x="29527" y="0"/>
                  </a:lnTo>
                  <a:cubicBezTo>
                    <a:pt x="26956" y="0"/>
                    <a:pt x="24955" y="2096"/>
                    <a:pt x="24955" y="4667"/>
                  </a:cubicBezTo>
                  <a:lnTo>
                    <a:pt x="25146" y="26384"/>
                  </a:lnTo>
                  <a:lnTo>
                    <a:pt x="8382" y="2000"/>
                  </a:lnTo>
                  <a:cubicBezTo>
                    <a:pt x="7239" y="381"/>
                    <a:pt x="5144" y="-381"/>
                    <a:pt x="3238" y="191"/>
                  </a:cubicBezTo>
                  <a:lnTo>
                    <a:pt x="3238" y="19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29"/>
            <p:cNvSpPr/>
            <p:nvPr/>
          </p:nvSpPr>
          <p:spPr>
            <a:xfrm>
              <a:off x="5041137" y="1491008"/>
              <a:ext cx="26068" cy="48442"/>
            </a:xfrm>
            <a:custGeom>
              <a:rect b="b" l="l" r="r" t="t"/>
              <a:pathLst>
                <a:path extrusionOk="0" h="44958" w="24193">
                  <a:moveTo>
                    <a:pt x="19621" y="9144"/>
                  </a:moveTo>
                  <a:cubicBezTo>
                    <a:pt x="22193" y="9144"/>
                    <a:pt x="24193" y="7048"/>
                    <a:pt x="24193" y="4572"/>
                  </a:cubicBezTo>
                  <a:cubicBezTo>
                    <a:pt x="24193" y="2096"/>
                    <a:pt x="22097" y="0"/>
                    <a:pt x="19621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0386"/>
                  </a:lnTo>
                  <a:cubicBezTo>
                    <a:pt x="0" y="42958"/>
                    <a:pt x="2095" y="44958"/>
                    <a:pt x="4572" y="44958"/>
                  </a:cubicBezTo>
                  <a:lnTo>
                    <a:pt x="19621" y="44958"/>
                  </a:lnTo>
                  <a:cubicBezTo>
                    <a:pt x="22193" y="44958"/>
                    <a:pt x="24193" y="42863"/>
                    <a:pt x="24193" y="40386"/>
                  </a:cubicBezTo>
                  <a:cubicBezTo>
                    <a:pt x="24193" y="37909"/>
                    <a:pt x="22097" y="35814"/>
                    <a:pt x="19621" y="35814"/>
                  </a:cubicBezTo>
                  <a:lnTo>
                    <a:pt x="9144" y="35814"/>
                  </a:lnTo>
                  <a:lnTo>
                    <a:pt x="9144" y="27146"/>
                  </a:lnTo>
                  <a:lnTo>
                    <a:pt x="18479" y="27146"/>
                  </a:lnTo>
                  <a:cubicBezTo>
                    <a:pt x="21050" y="27146"/>
                    <a:pt x="23050" y="25051"/>
                    <a:pt x="23050" y="22574"/>
                  </a:cubicBezTo>
                  <a:cubicBezTo>
                    <a:pt x="23050" y="20098"/>
                    <a:pt x="20955" y="18002"/>
                    <a:pt x="18479" y="18002"/>
                  </a:cubicBezTo>
                  <a:lnTo>
                    <a:pt x="9144" y="18002"/>
                  </a:lnTo>
                  <a:lnTo>
                    <a:pt x="9144" y="9334"/>
                  </a:lnTo>
                  <a:lnTo>
                    <a:pt x="19621" y="93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5071339" y="1490453"/>
              <a:ext cx="52008" cy="48996"/>
            </a:xfrm>
            <a:custGeom>
              <a:rect b="b" l="l" r="r" t="t"/>
              <a:pathLst>
                <a:path extrusionOk="0" h="45472" w="48267">
                  <a:moveTo>
                    <a:pt x="39231" y="3848"/>
                  </a:moveTo>
                  <a:lnTo>
                    <a:pt x="35135" y="24518"/>
                  </a:lnTo>
                  <a:lnTo>
                    <a:pt x="28563" y="3277"/>
                  </a:lnTo>
                  <a:cubicBezTo>
                    <a:pt x="27896" y="1086"/>
                    <a:pt x="25705" y="-247"/>
                    <a:pt x="23515" y="38"/>
                  </a:cubicBezTo>
                  <a:cubicBezTo>
                    <a:pt x="21610" y="324"/>
                    <a:pt x="20086" y="1753"/>
                    <a:pt x="19705" y="3658"/>
                  </a:cubicBezTo>
                  <a:lnTo>
                    <a:pt x="13228" y="24518"/>
                  </a:lnTo>
                  <a:lnTo>
                    <a:pt x="9132" y="3753"/>
                  </a:lnTo>
                  <a:cubicBezTo>
                    <a:pt x="8656" y="1277"/>
                    <a:pt x="6179" y="-343"/>
                    <a:pt x="3703" y="134"/>
                  </a:cubicBezTo>
                  <a:cubicBezTo>
                    <a:pt x="1226" y="610"/>
                    <a:pt x="-393" y="3086"/>
                    <a:pt x="83" y="5563"/>
                  </a:cubicBezTo>
                  <a:lnTo>
                    <a:pt x="7132" y="41186"/>
                  </a:lnTo>
                  <a:cubicBezTo>
                    <a:pt x="7132" y="41186"/>
                    <a:pt x="7227" y="41663"/>
                    <a:pt x="7322" y="41853"/>
                  </a:cubicBezTo>
                  <a:cubicBezTo>
                    <a:pt x="8084" y="44044"/>
                    <a:pt x="10180" y="45473"/>
                    <a:pt x="12466" y="45473"/>
                  </a:cubicBezTo>
                  <a:cubicBezTo>
                    <a:pt x="14752" y="45473"/>
                    <a:pt x="16847" y="43949"/>
                    <a:pt x="17514" y="41758"/>
                  </a:cubicBezTo>
                  <a:cubicBezTo>
                    <a:pt x="17514" y="41758"/>
                    <a:pt x="17514" y="41758"/>
                    <a:pt x="17514" y="41663"/>
                  </a:cubicBezTo>
                  <a:lnTo>
                    <a:pt x="24086" y="20327"/>
                  </a:lnTo>
                  <a:lnTo>
                    <a:pt x="30659" y="41663"/>
                  </a:lnTo>
                  <a:cubicBezTo>
                    <a:pt x="30659" y="41663"/>
                    <a:pt x="30659" y="41758"/>
                    <a:pt x="30659" y="41853"/>
                  </a:cubicBezTo>
                  <a:cubicBezTo>
                    <a:pt x="31421" y="44044"/>
                    <a:pt x="33516" y="45473"/>
                    <a:pt x="35802" y="45473"/>
                  </a:cubicBezTo>
                  <a:lnTo>
                    <a:pt x="35802" y="45473"/>
                  </a:lnTo>
                  <a:cubicBezTo>
                    <a:pt x="38088" y="45473"/>
                    <a:pt x="40184" y="43949"/>
                    <a:pt x="40946" y="41758"/>
                  </a:cubicBezTo>
                  <a:cubicBezTo>
                    <a:pt x="40946" y="41567"/>
                    <a:pt x="41041" y="41377"/>
                    <a:pt x="41136" y="41186"/>
                  </a:cubicBezTo>
                  <a:lnTo>
                    <a:pt x="48185" y="5658"/>
                  </a:lnTo>
                  <a:cubicBezTo>
                    <a:pt x="48661" y="3182"/>
                    <a:pt x="47041" y="705"/>
                    <a:pt x="44565" y="229"/>
                  </a:cubicBezTo>
                  <a:cubicBezTo>
                    <a:pt x="42089" y="-247"/>
                    <a:pt x="39612" y="1372"/>
                    <a:pt x="39136" y="3848"/>
                  </a:cubicBezTo>
                  <a:lnTo>
                    <a:pt x="39136" y="384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5125464" y="1490570"/>
              <a:ext cx="35288" cy="48880"/>
            </a:xfrm>
            <a:custGeom>
              <a:rect b="b" l="l" r="r" t="t"/>
              <a:pathLst>
                <a:path extrusionOk="0" h="45364" w="32750">
                  <a:moveTo>
                    <a:pt x="17125" y="36125"/>
                  </a:moveTo>
                  <a:cubicBezTo>
                    <a:pt x="13600" y="36125"/>
                    <a:pt x="10076" y="34696"/>
                    <a:pt x="7981" y="32315"/>
                  </a:cubicBezTo>
                  <a:cubicBezTo>
                    <a:pt x="6267" y="30410"/>
                    <a:pt x="3314" y="30315"/>
                    <a:pt x="1504" y="32029"/>
                  </a:cubicBezTo>
                  <a:cubicBezTo>
                    <a:pt x="-401" y="33744"/>
                    <a:pt x="-496" y="36697"/>
                    <a:pt x="1218" y="38507"/>
                  </a:cubicBezTo>
                  <a:cubicBezTo>
                    <a:pt x="5124" y="42793"/>
                    <a:pt x="11124" y="45365"/>
                    <a:pt x="17220" y="45365"/>
                  </a:cubicBezTo>
                  <a:cubicBezTo>
                    <a:pt x="24840" y="45365"/>
                    <a:pt x="31317" y="40507"/>
                    <a:pt x="32555" y="33744"/>
                  </a:cubicBezTo>
                  <a:cubicBezTo>
                    <a:pt x="33508" y="28696"/>
                    <a:pt x="31127" y="22028"/>
                    <a:pt x="21983" y="18695"/>
                  </a:cubicBezTo>
                  <a:cubicBezTo>
                    <a:pt x="20744" y="18218"/>
                    <a:pt x="19601" y="17837"/>
                    <a:pt x="18554" y="17456"/>
                  </a:cubicBezTo>
                  <a:cubicBezTo>
                    <a:pt x="14839" y="16218"/>
                    <a:pt x="12934" y="15456"/>
                    <a:pt x="11505" y="14027"/>
                  </a:cubicBezTo>
                  <a:cubicBezTo>
                    <a:pt x="10934" y="13456"/>
                    <a:pt x="11124" y="12599"/>
                    <a:pt x="11219" y="12217"/>
                  </a:cubicBezTo>
                  <a:cubicBezTo>
                    <a:pt x="11505" y="10979"/>
                    <a:pt x="12648" y="10027"/>
                    <a:pt x="14077" y="9550"/>
                  </a:cubicBezTo>
                  <a:cubicBezTo>
                    <a:pt x="19125" y="8027"/>
                    <a:pt x="23792" y="11741"/>
                    <a:pt x="23983" y="11837"/>
                  </a:cubicBezTo>
                  <a:cubicBezTo>
                    <a:pt x="25888" y="13456"/>
                    <a:pt x="28841" y="13170"/>
                    <a:pt x="30460" y="11265"/>
                  </a:cubicBezTo>
                  <a:cubicBezTo>
                    <a:pt x="32079" y="9360"/>
                    <a:pt x="31889" y="6407"/>
                    <a:pt x="29888" y="4788"/>
                  </a:cubicBezTo>
                  <a:cubicBezTo>
                    <a:pt x="29508" y="4502"/>
                    <a:pt x="21411" y="-2260"/>
                    <a:pt x="11505" y="787"/>
                  </a:cubicBezTo>
                  <a:cubicBezTo>
                    <a:pt x="6933" y="2121"/>
                    <a:pt x="3504" y="5645"/>
                    <a:pt x="2361" y="9932"/>
                  </a:cubicBezTo>
                  <a:cubicBezTo>
                    <a:pt x="1313" y="13741"/>
                    <a:pt x="2361" y="17742"/>
                    <a:pt x="4933" y="20409"/>
                  </a:cubicBezTo>
                  <a:cubicBezTo>
                    <a:pt x="7886" y="23457"/>
                    <a:pt x="11410" y="24695"/>
                    <a:pt x="15601" y="26124"/>
                  </a:cubicBezTo>
                  <a:cubicBezTo>
                    <a:pt x="16553" y="26505"/>
                    <a:pt x="17696" y="26791"/>
                    <a:pt x="18840" y="27267"/>
                  </a:cubicBezTo>
                  <a:cubicBezTo>
                    <a:pt x="20363" y="27838"/>
                    <a:pt x="23983" y="29458"/>
                    <a:pt x="23507" y="32125"/>
                  </a:cubicBezTo>
                  <a:cubicBezTo>
                    <a:pt x="23125" y="34125"/>
                    <a:pt x="20744" y="36125"/>
                    <a:pt x="17315" y="36125"/>
                  </a:cubicBezTo>
                  <a:lnTo>
                    <a:pt x="17315" y="3612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4965147" y="1510005"/>
              <a:ext cx="22886" cy="9853"/>
            </a:xfrm>
            <a:custGeom>
              <a:rect b="b" l="l" r="r" t="t"/>
              <a:pathLst>
                <a:path extrusionOk="0" h="9144" w="21240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16669" y="9144"/>
                  </a:lnTo>
                  <a:cubicBezTo>
                    <a:pt x="19240" y="9144"/>
                    <a:pt x="21241" y="7049"/>
                    <a:pt x="21241" y="4572"/>
                  </a:cubicBezTo>
                  <a:cubicBezTo>
                    <a:pt x="21241" y="2096"/>
                    <a:pt x="19145" y="0"/>
                    <a:pt x="16669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5165285" y="1510005"/>
              <a:ext cx="22886" cy="9853"/>
            </a:xfrm>
            <a:custGeom>
              <a:rect b="b" l="l" r="r" t="t"/>
              <a:pathLst>
                <a:path extrusionOk="0" h="9144" w="21240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16669" y="9144"/>
                  </a:lnTo>
                  <a:cubicBezTo>
                    <a:pt x="19241" y="9144"/>
                    <a:pt x="21241" y="7049"/>
                    <a:pt x="21241" y="4572"/>
                  </a:cubicBezTo>
                  <a:cubicBezTo>
                    <a:pt x="21241" y="2096"/>
                    <a:pt x="19145" y="0"/>
                    <a:pt x="16669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5084162" y="1585890"/>
              <a:ext cx="98629" cy="9853"/>
            </a:xfrm>
            <a:custGeom>
              <a:rect b="b" l="l" r="r" t="t"/>
              <a:pathLst>
                <a:path extrusionOk="0" h="9144" w="91535">
                  <a:moveTo>
                    <a:pt x="4572" y="9144"/>
                  </a:moveTo>
                  <a:lnTo>
                    <a:pt x="86963" y="9144"/>
                  </a:lnTo>
                  <a:cubicBezTo>
                    <a:pt x="89535" y="9144"/>
                    <a:pt x="91535" y="7049"/>
                    <a:pt x="91535" y="4572"/>
                  </a:cubicBezTo>
                  <a:cubicBezTo>
                    <a:pt x="91535" y="2096"/>
                    <a:pt x="89439" y="0"/>
                    <a:pt x="8696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5084162" y="1608892"/>
              <a:ext cx="98629" cy="9853"/>
            </a:xfrm>
            <a:custGeom>
              <a:rect b="b" l="l" r="r" t="t"/>
              <a:pathLst>
                <a:path extrusionOk="0" h="9144" w="91535">
                  <a:moveTo>
                    <a:pt x="4572" y="9144"/>
                  </a:moveTo>
                  <a:lnTo>
                    <a:pt x="86963" y="9144"/>
                  </a:lnTo>
                  <a:cubicBezTo>
                    <a:pt x="89535" y="9144"/>
                    <a:pt x="91535" y="7049"/>
                    <a:pt x="91535" y="4572"/>
                  </a:cubicBezTo>
                  <a:cubicBezTo>
                    <a:pt x="91535" y="2096"/>
                    <a:pt x="89439" y="0"/>
                    <a:pt x="8696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5084162" y="1631895"/>
              <a:ext cx="60552" cy="9852"/>
            </a:xfrm>
            <a:custGeom>
              <a:rect b="b" l="l" r="r" t="t"/>
              <a:pathLst>
                <a:path extrusionOk="0" h="9143" w="56197">
                  <a:moveTo>
                    <a:pt x="4572" y="9144"/>
                  </a:moveTo>
                  <a:lnTo>
                    <a:pt x="51625" y="9144"/>
                  </a:lnTo>
                  <a:cubicBezTo>
                    <a:pt x="54197" y="9144"/>
                    <a:pt x="56197" y="7048"/>
                    <a:pt x="56197" y="4572"/>
                  </a:cubicBezTo>
                  <a:cubicBezTo>
                    <a:pt x="56197" y="2096"/>
                    <a:pt x="54102" y="0"/>
                    <a:pt x="51625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5084162" y="1655000"/>
              <a:ext cx="98629" cy="9852"/>
            </a:xfrm>
            <a:custGeom>
              <a:rect b="b" l="l" r="r" t="t"/>
              <a:pathLst>
                <a:path extrusionOk="0" h="9143" w="91535">
                  <a:moveTo>
                    <a:pt x="4572" y="9144"/>
                  </a:moveTo>
                  <a:lnTo>
                    <a:pt x="86963" y="9144"/>
                  </a:lnTo>
                  <a:cubicBezTo>
                    <a:pt x="89535" y="9144"/>
                    <a:pt x="91535" y="7048"/>
                    <a:pt x="91535" y="4572"/>
                  </a:cubicBezTo>
                  <a:cubicBezTo>
                    <a:pt x="91535" y="2096"/>
                    <a:pt x="89439" y="0"/>
                    <a:pt x="8696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5084162" y="1678002"/>
              <a:ext cx="98629" cy="9853"/>
            </a:xfrm>
            <a:custGeom>
              <a:rect b="b" l="l" r="r" t="t"/>
              <a:pathLst>
                <a:path extrusionOk="0" h="9144" w="91535">
                  <a:moveTo>
                    <a:pt x="4572" y="9144"/>
                  </a:moveTo>
                  <a:lnTo>
                    <a:pt x="86963" y="9144"/>
                  </a:lnTo>
                  <a:cubicBezTo>
                    <a:pt x="89535" y="9144"/>
                    <a:pt x="91535" y="7049"/>
                    <a:pt x="91535" y="4572"/>
                  </a:cubicBezTo>
                  <a:cubicBezTo>
                    <a:pt x="91535" y="2096"/>
                    <a:pt x="89439" y="0"/>
                    <a:pt x="8696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5084162" y="1701004"/>
              <a:ext cx="72868" cy="9853"/>
            </a:xfrm>
            <a:custGeom>
              <a:rect b="b" l="l" r="r" t="t"/>
              <a:pathLst>
                <a:path extrusionOk="0" h="9144" w="67627">
                  <a:moveTo>
                    <a:pt x="4572" y="9144"/>
                  </a:moveTo>
                  <a:lnTo>
                    <a:pt x="63055" y="9144"/>
                  </a:lnTo>
                  <a:cubicBezTo>
                    <a:pt x="65627" y="9144"/>
                    <a:pt x="67627" y="7049"/>
                    <a:pt x="67627" y="4572"/>
                  </a:cubicBezTo>
                  <a:cubicBezTo>
                    <a:pt x="67627" y="2096"/>
                    <a:pt x="65531" y="0"/>
                    <a:pt x="63055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5084162" y="1724006"/>
              <a:ext cx="98629" cy="9852"/>
            </a:xfrm>
            <a:custGeom>
              <a:rect b="b" l="l" r="r" t="t"/>
              <a:pathLst>
                <a:path extrusionOk="0" h="9143" w="91535">
                  <a:moveTo>
                    <a:pt x="4572" y="9144"/>
                  </a:moveTo>
                  <a:lnTo>
                    <a:pt x="86963" y="9144"/>
                  </a:lnTo>
                  <a:cubicBezTo>
                    <a:pt x="89535" y="9144"/>
                    <a:pt x="91535" y="7048"/>
                    <a:pt x="91535" y="4572"/>
                  </a:cubicBezTo>
                  <a:cubicBezTo>
                    <a:pt x="91535" y="2096"/>
                    <a:pt x="89439" y="0"/>
                    <a:pt x="8696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5011767" y="1585890"/>
              <a:ext cx="57474" cy="9853"/>
            </a:xfrm>
            <a:custGeom>
              <a:rect b="b" l="l" r="r" t="t"/>
              <a:pathLst>
                <a:path extrusionOk="0" h="9144" w="53340">
                  <a:moveTo>
                    <a:pt x="4572" y="9144"/>
                  </a:moveTo>
                  <a:lnTo>
                    <a:pt x="48768" y="9144"/>
                  </a:lnTo>
                  <a:cubicBezTo>
                    <a:pt x="51340" y="9144"/>
                    <a:pt x="53340" y="7049"/>
                    <a:pt x="53340" y="4572"/>
                  </a:cubicBezTo>
                  <a:cubicBezTo>
                    <a:pt x="53340" y="2096"/>
                    <a:pt x="51244" y="0"/>
                    <a:pt x="48768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29"/>
            <p:cNvSpPr/>
            <p:nvPr/>
          </p:nvSpPr>
          <p:spPr>
            <a:xfrm>
              <a:off x="5011767" y="1608892"/>
              <a:ext cx="57474" cy="9853"/>
            </a:xfrm>
            <a:custGeom>
              <a:rect b="b" l="l" r="r" t="t"/>
              <a:pathLst>
                <a:path extrusionOk="0" h="9144" w="53340">
                  <a:moveTo>
                    <a:pt x="4572" y="9144"/>
                  </a:moveTo>
                  <a:lnTo>
                    <a:pt x="48768" y="9144"/>
                  </a:lnTo>
                  <a:cubicBezTo>
                    <a:pt x="51340" y="9144"/>
                    <a:pt x="53340" y="7049"/>
                    <a:pt x="53340" y="4572"/>
                  </a:cubicBezTo>
                  <a:cubicBezTo>
                    <a:pt x="53340" y="2096"/>
                    <a:pt x="51244" y="0"/>
                    <a:pt x="48768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29"/>
            <p:cNvSpPr/>
            <p:nvPr/>
          </p:nvSpPr>
          <p:spPr>
            <a:xfrm>
              <a:off x="5011767" y="1631895"/>
              <a:ext cx="57474" cy="9852"/>
            </a:xfrm>
            <a:custGeom>
              <a:rect b="b" l="l" r="r" t="t"/>
              <a:pathLst>
                <a:path extrusionOk="0" h="9143" w="53340">
                  <a:moveTo>
                    <a:pt x="4572" y="9144"/>
                  </a:moveTo>
                  <a:lnTo>
                    <a:pt x="48768" y="9144"/>
                  </a:lnTo>
                  <a:cubicBezTo>
                    <a:pt x="51340" y="9144"/>
                    <a:pt x="53340" y="7048"/>
                    <a:pt x="53340" y="4572"/>
                  </a:cubicBezTo>
                  <a:cubicBezTo>
                    <a:pt x="53340" y="2096"/>
                    <a:pt x="51244" y="0"/>
                    <a:pt x="48768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29"/>
            <p:cNvSpPr/>
            <p:nvPr/>
          </p:nvSpPr>
          <p:spPr>
            <a:xfrm>
              <a:off x="4970590" y="1655000"/>
              <a:ext cx="98629" cy="9852"/>
            </a:xfrm>
            <a:custGeom>
              <a:rect b="b" l="l" r="r" t="t"/>
              <a:pathLst>
                <a:path extrusionOk="0" h="9143" w="91535">
                  <a:moveTo>
                    <a:pt x="4572" y="9144"/>
                  </a:moveTo>
                  <a:lnTo>
                    <a:pt x="86963" y="9144"/>
                  </a:lnTo>
                  <a:cubicBezTo>
                    <a:pt x="89535" y="9144"/>
                    <a:pt x="91535" y="7048"/>
                    <a:pt x="91535" y="4572"/>
                  </a:cubicBezTo>
                  <a:cubicBezTo>
                    <a:pt x="91535" y="2096"/>
                    <a:pt x="89440" y="0"/>
                    <a:pt x="8696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29"/>
            <p:cNvSpPr/>
            <p:nvPr/>
          </p:nvSpPr>
          <p:spPr>
            <a:xfrm>
              <a:off x="4970590" y="1678002"/>
              <a:ext cx="61990" cy="9853"/>
            </a:xfrm>
            <a:custGeom>
              <a:rect b="b" l="l" r="r" t="t"/>
              <a:pathLst>
                <a:path extrusionOk="0" h="9144" w="57531">
                  <a:moveTo>
                    <a:pt x="4572" y="9144"/>
                  </a:moveTo>
                  <a:lnTo>
                    <a:pt x="52959" y="9144"/>
                  </a:lnTo>
                  <a:cubicBezTo>
                    <a:pt x="55531" y="9144"/>
                    <a:pt x="57531" y="7049"/>
                    <a:pt x="57531" y="4572"/>
                  </a:cubicBezTo>
                  <a:cubicBezTo>
                    <a:pt x="57531" y="2096"/>
                    <a:pt x="55435" y="0"/>
                    <a:pt x="52959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29"/>
            <p:cNvSpPr/>
            <p:nvPr/>
          </p:nvSpPr>
          <p:spPr>
            <a:xfrm>
              <a:off x="4970590" y="1701004"/>
              <a:ext cx="98629" cy="9853"/>
            </a:xfrm>
            <a:custGeom>
              <a:rect b="b" l="l" r="r" t="t"/>
              <a:pathLst>
                <a:path extrusionOk="0" h="9144" w="91535">
                  <a:moveTo>
                    <a:pt x="4572" y="9144"/>
                  </a:moveTo>
                  <a:lnTo>
                    <a:pt x="86963" y="9144"/>
                  </a:lnTo>
                  <a:cubicBezTo>
                    <a:pt x="89535" y="9144"/>
                    <a:pt x="91535" y="7049"/>
                    <a:pt x="91535" y="4572"/>
                  </a:cubicBezTo>
                  <a:cubicBezTo>
                    <a:pt x="91535" y="2096"/>
                    <a:pt x="89440" y="0"/>
                    <a:pt x="8696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29"/>
            <p:cNvSpPr/>
            <p:nvPr/>
          </p:nvSpPr>
          <p:spPr>
            <a:xfrm>
              <a:off x="4970590" y="1724006"/>
              <a:ext cx="98629" cy="9852"/>
            </a:xfrm>
            <a:custGeom>
              <a:rect b="b" l="l" r="r" t="t"/>
              <a:pathLst>
                <a:path extrusionOk="0" h="9143" w="91535">
                  <a:moveTo>
                    <a:pt x="4572" y="9144"/>
                  </a:moveTo>
                  <a:lnTo>
                    <a:pt x="86963" y="9144"/>
                  </a:lnTo>
                  <a:cubicBezTo>
                    <a:pt x="89535" y="9144"/>
                    <a:pt x="91535" y="7048"/>
                    <a:pt x="91535" y="4572"/>
                  </a:cubicBezTo>
                  <a:cubicBezTo>
                    <a:pt x="91535" y="2096"/>
                    <a:pt x="89440" y="0"/>
                    <a:pt x="8696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29"/>
            <p:cNvSpPr/>
            <p:nvPr/>
          </p:nvSpPr>
          <p:spPr>
            <a:xfrm>
              <a:off x="4970590" y="1586096"/>
              <a:ext cx="27300" cy="51316"/>
            </a:xfrm>
            <a:custGeom>
              <a:rect b="b" l="l" r="r" t="t"/>
              <a:pathLst>
                <a:path extrusionOk="0" h="47625" w="25336">
                  <a:moveTo>
                    <a:pt x="4572" y="47434"/>
                  </a:moveTo>
                  <a:lnTo>
                    <a:pt x="20764" y="47434"/>
                  </a:lnTo>
                  <a:cubicBezTo>
                    <a:pt x="23336" y="47434"/>
                    <a:pt x="25337" y="45339"/>
                    <a:pt x="25337" y="42863"/>
                  </a:cubicBezTo>
                  <a:cubicBezTo>
                    <a:pt x="25337" y="40386"/>
                    <a:pt x="23241" y="38291"/>
                    <a:pt x="20764" y="38291"/>
                  </a:cubicBezTo>
                  <a:lnTo>
                    <a:pt x="9144" y="38291"/>
                  </a:lnTo>
                  <a:lnTo>
                    <a:pt x="9144" y="28289"/>
                  </a:lnTo>
                  <a:lnTo>
                    <a:pt x="19526" y="28289"/>
                  </a:lnTo>
                  <a:cubicBezTo>
                    <a:pt x="22098" y="28289"/>
                    <a:pt x="24098" y="26194"/>
                    <a:pt x="24098" y="23717"/>
                  </a:cubicBezTo>
                  <a:cubicBezTo>
                    <a:pt x="24098" y="21241"/>
                    <a:pt x="22003" y="19145"/>
                    <a:pt x="19526" y="19145"/>
                  </a:cubicBezTo>
                  <a:lnTo>
                    <a:pt x="9144" y="19145"/>
                  </a:lnTo>
                  <a:lnTo>
                    <a:pt x="9144" y="9144"/>
                  </a:lnTo>
                  <a:lnTo>
                    <a:pt x="20764" y="9144"/>
                  </a:lnTo>
                  <a:cubicBezTo>
                    <a:pt x="23336" y="9144"/>
                    <a:pt x="25337" y="7049"/>
                    <a:pt x="25337" y="4572"/>
                  </a:cubicBezTo>
                  <a:cubicBezTo>
                    <a:pt x="25337" y="2096"/>
                    <a:pt x="23241" y="0"/>
                    <a:pt x="20764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3053"/>
                  </a:lnTo>
                  <a:cubicBezTo>
                    <a:pt x="0" y="45625"/>
                    <a:pt x="2096" y="47625"/>
                    <a:pt x="4572" y="47625"/>
                  </a:cubicBezTo>
                  <a:lnTo>
                    <a:pt x="4572" y="4762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7" name="Google Shape;1207;p29"/>
          <p:cNvGrpSpPr/>
          <p:nvPr/>
        </p:nvGrpSpPr>
        <p:grpSpPr>
          <a:xfrm>
            <a:off x="1775361" y="1448085"/>
            <a:ext cx="185558" cy="338685"/>
            <a:chOff x="1775361" y="1448085"/>
            <a:chExt cx="185558" cy="338685"/>
          </a:xfrm>
        </p:grpSpPr>
        <p:sp>
          <p:nvSpPr>
            <p:cNvPr id="1208" name="Google Shape;1208;p29"/>
            <p:cNvSpPr/>
            <p:nvPr/>
          </p:nvSpPr>
          <p:spPr>
            <a:xfrm>
              <a:off x="1833585" y="1588766"/>
              <a:ext cx="69379" cy="69379"/>
            </a:xfrm>
            <a:custGeom>
              <a:rect b="b" l="l" r="r" t="t"/>
              <a:pathLst>
                <a:path extrusionOk="0" h="64389" w="64389">
                  <a:moveTo>
                    <a:pt x="32195" y="64389"/>
                  </a:moveTo>
                  <a:cubicBezTo>
                    <a:pt x="49911" y="64389"/>
                    <a:pt x="64389" y="49911"/>
                    <a:pt x="64389" y="32195"/>
                  </a:cubicBezTo>
                  <a:cubicBezTo>
                    <a:pt x="64389" y="14478"/>
                    <a:pt x="49911" y="0"/>
                    <a:pt x="32195" y="0"/>
                  </a:cubicBezTo>
                  <a:cubicBezTo>
                    <a:pt x="14478" y="0"/>
                    <a:pt x="0" y="14478"/>
                    <a:pt x="0" y="32195"/>
                  </a:cubicBezTo>
                  <a:cubicBezTo>
                    <a:pt x="0" y="49911"/>
                    <a:pt x="14478" y="64389"/>
                    <a:pt x="32195" y="64389"/>
                  </a:cubicBezTo>
                  <a:lnTo>
                    <a:pt x="32195" y="64389"/>
                  </a:lnTo>
                  <a:close/>
                  <a:moveTo>
                    <a:pt x="9620" y="36767"/>
                  </a:moveTo>
                  <a:lnTo>
                    <a:pt x="17526" y="36767"/>
                  </a:lnTo>
                  <a:cubicBezTo>
                    <a:pt x="17812" y="42101"/>
                    <a:pt x="18669" y="47339"/>
                    <a:pt x="20098" y="51721"/>
                  </a:cubicBezTo>
                  <a:cubicBezTo>
                    <a:pt x="14764" y="48482"/>
                    <a:pt x="10858" y="43053"/>
                    <a:pt x="9620" y="36767"/>
                  </a:cubicBezTo>
                  <a:lnTo>
                    <a:pt x="9620" y="36767"/>
                  </a:lnTo>
                  <a:close/>
                  <a:moveTo>
                    <a:pt x="32195" y="9239"/>
                  </a:moveTo>
                  <a:cubicBezTo>
                    <a:pt x="33719" y="10287"/>
                    <a:pt x="36862" y="16574"/>
                    <a:pt x="37624" y="27527"/>
                  </a:cubicBezTo>
                  <a:lnTo>
                    <a:pt x="26765" y="27527"/>
                  </a:lnTo>
                  <a:cubicBezTo>
                    <a:pt x="27432" y="16478"/>
                    <a:pt x="30671" y="10287"/>
                    <a:pt x="32195" y="9239"/>
                  </a:cubicBezTo>
                  <a:lnTo>
                    <a:pt x="32195" y="9239"/>
                  </a:lnTo>
                  <a:close/>
                  <a:moveTo>
                    <a:pt x="37624" y="36767"/>
                  </a:moveTo>
                  <a:cubicBezTo>
                    <a:pt x="36957" y="47816"/>
                    <a:pt x="33719" y="54007"/>
                    <a:pt x="32195" y="55055"/>
                  </a:cubicBezTo>
                  <a:cubicBezTo>
                    <a:pt x="30671" y="54007"/>
                    <a:pt x="27527" y="47720"/>
                    <a:pt x="26765" y="36767"/>
                  </a:cubicBezTo>
                  <a:lnTo>
                    <a:pt x="37624" y="36767"/>
                  </a:lnTo>
                  <a:close/>
                  <a:moveTo>
                    <a:pt x="44196" y="51816"/>
                  </a:moveTo>
                  <a:cubicBezTo>
                    <a:pt x="45625" y="47339"/>
                    <a:pt x="46482" y="42101"/>
                    <a:pt x="46768" y="36862"/>
                  </a:cubicBezTo>
                  <a:lnTo>
                    <a:pt x="54674" y="36862"/>
                  </a:lnTo>
                  <a:cubicBezTo>
                    <a:pt x="53340" y="43148"/>
                    <a:pt x="49530" y="48578"/>
                    <a:pt x="44196" y="51816"/>
                  </a:cubicBezTo>
                  <a:lnTo>
                    <a:pt x="44196" y="51816"/>
                  </a:lnTo>
                  <a:close/>
                  <a:moveTo>
                    <a:pt x="54769" y="27527"/>
                  </a:moveTo>
                  <a:lnTo>
                    <a:pt x="46863" y="27527"/>
                  </a:lnTo>
                  <a:cubicBezTo>
                    <a:pt x="46577" y="22193"/>
                    <a:pt x="45720" y="16955"/>
                    <a:pt x="44291" y="12573"/>
                  </a:cubicBezTo>
                  <a:cubicBezTo>
                    <a:pt x="49625" y="15812"/>
                    <a:pt x="53531" y="21241"/>
                    <a:pt x="54769" y="27527"/>
                  </a:cubicBezTo>
                  <a:lnTo>
                    <a:pt x="54769" y="27527"/>
                  </a:lnTo>
                  <a:close/>
                  <a:moveTo>
                    <a:pt x="20193" y="12573"/>
                  </a:moveTo>
                  <a:cubicBezTo>
                    <a:pt x="18764" y="17050"/>
                    <a:pt x="17907" y="22289"/>
                    <a:pt x="17621" y="27527"/>
                  </a:cubicBezTo>
                  <a:lnTo>
                    <a:pt x="9716" y="27527"/>
                  </a:lnTo>
                  <a:cubicBezTo>
                    <a:pt x="11049" y="21241"/>
                    <a:pt x="14859" y="15812"/>
                    <a:pt x="20193" y="12573"/>
                  </a:cubicBezTo>
                  <a:lnTo>
                    <a:pt x="20193" y="125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1775361" y="1448085"/>
              <a:ext cx="185558" cy="338685"/>
            </a:xfrm>
            <a:custGeom>
              <a:rect b="b" l="l" r="r" t="t"/>
              <a:pathLst>
                <a:path extrusionOk="0" h="314325" w="172212">
                  <a:moveTo>
                    <a:pt x="172212" y="73914"/>
                  </a:moveTo>
                  <a:cubicBezTo>
                    <a:pt x="172212" y="65532"/>
                    <a:pt x="166021" y="58579"/>
                    <a:pt x="158020" y="57245"/>
                  </a:cubicBezTo>
                  <a:cubicBezTo>
                    <a:pt x="154781" y="43053"/>
                    <a:pt x="147447" y="30290"/>
                    <a:pt x="136684" y="20193"/>
                  </a:cubicBezTo>
                  <a:cubicBezTo>
                    <a:pt x="134874" y="18479"/>
                    <a:pt x="131921" y="18574"/>
                    <a:pt x="130207" y="20383"/>
                  </a:cubicBezTo>
                  <a:cubicBezTo>
                    <a:pt x="128492" y="22193"/>
                    <a:pt x="128588" y="25146"/>
                    <a:pt x="130397" y="26861"/>
                  </a:cubicBezTo>
                  <a:cubicBezTo>
                    <a:pt x="139255" y="35147"/>
                    <a:pt x="145352" y="45529"/>
                    <a:pt x="148495" y="56960"/>
                  </a:cubicBezTo>
                  <a:lnTo>
                    <a:pt x="23813" y="56960"/>
                  </a:lnTo>
                  <a:cubicBezTo>
                    <a:pt x="31337" y="29051"/>
                    <a:pt x="56674" y="9239"/>
                    <a:pt x="86106" y="9239"/>
                  </a:cubicBezTo>
                  <a:cubicBezTo>
                    <a:pt x="96012" y="9239"/>
                    <a:pt x="105537" y="11430"/>
                    <a:pt x="114300" y="15716"/>
                  </a:cubicBezTo>
                  <a:cubicBezTo>
                    <a:pt x="116586" y="16859"/>
                    <a:pt x="119348" y="15907"/>
                    <a:pt x="120491" y="13621"/>
                  </a:cubicBezTo>
                  <a:cubicBezTo>
                    <a:pt x="121634" y="11335"/>
                    <a:pt x="120682" y="8573"/>
                    <a:pt x="118396" y="7429"/>
                  </a:cubicBezTo>
                  <a:cubicBezTo>
                    <a:pt x="108299" y="2477"/>
                    <a:pt x="97441" y="0"/>
                    <a:pt x="86106" y="0"/>
                  </a:cubicBezTo>
                  <a:cubicBezTo>
                    <a:pt x="51530" y="0"/>
                    <a:pt x="21908" y="23813"/>
                    <a:pt x="14192" y="57150"/>
                  </a:cubicBezTo>
                  <a:cubicBezTo>
                    <a:pt x="6191" y="58483"/>
                    <a:pt x="0" y="65437"/>
                    <a:pt x="0" y="73819"/>
                  </a:cubicBezTo>
                  <a:cubicBezTo>
                    <a:pt x="0" y="82201"/>
                    <a:pt x="6191" y="89154"/>
                    <a:pt x="14192" y="90488"/>
                  </a:cubicBezTo>
                  <a:cubicBezTo>
                    <a:pt x="16383" y="100013"/>
                    <a:pt x="20383" y="108871"/>
                    <a:pt x="26099" y="116777"/>
                  </a:cubicBezTo>
                  <a:cubicBezTo>
                    <a:pt x="18479" y="116872"/>
                    <a:pt x="12287" y="123158"/>
                    <a:pt x="12287" y="130874"/>
                  </a:cubicBezTo>
                  <a:lnTo>
                    <a:pt x="12287" y="151733"/>
                  </a:lnTo>
                  <a:cubicBezTo>
                    <a:pt x="12287" y="154305"/>
                    <a:pt x="14383" y="156305"/>
                    <a:pt x="16859" y="156305"/>
                  </a:cubicBezTo>
                  <a:cubicBezTo>
                    <a:pt x="19336" y="156305"/>
                    <a:pt x="21431" y="154210"/>
                    <a:pt x="21431" y="151733"/>
                  </a:cubicBezTo>
                  <a:lnTo>
                    <a:pt x="21431" y="130874"/>
                  </a:lnTo>
                  <a:cubicBezTo>
                    <a:pt x="21431" y="128207"/>
                    <a:pt x="23622" y="126016"/>
                    <a:pt x="26289" y="126016"/>
                  </a:cubicBezTo>
                  <a:lnTo>
                    <a:pt x="145637" y="126016"/>
                  </a:lnTo>
                  <a:cubicBezTo>
                    <a:pt x="148304" y="126016"/>
                    <a:pt x="150495" y="128207"/>
                    <a:pt x="150495" y="130874"/>
                  </a:cubicBezTo>
                  <a:lnTo>
                    <a:pt x="150495" y="194120"/>
                  </a:lnTo>
                  <a:cubicBezTo>
                    <a:pt x="150495" y="196787"/>
                    <a:pt x="148304" y="198977"/>
                    <a:pt x="145637" y="198977"/>
                  </a:cubicBezTo>
                  <a:lnTo>
                    <a:pt x="26289" y="198977"/>
                  </a:lnTo>
                  <a:cubicBezTo>
                    <a:pt x="23622" y="198977"/>
                    <a:pt x="21431" y="196787"/>
                    <a:pt x="21431" y="194120"/>
                  </a:cubicBezTo>
                  <a:lnTo>
                    <a:pt x="21431" y="173260"/>
                  </a:lnTo>
                  <a:cubicBezTo>
                    <a:pt x="21431" y="170688"/>
                    <a:pt x="19336" y="168688"/>
                    <a:pt x="16859" y="168688"/>
                  </a:cubicBezTo>
                  <a:cubicBezTo>
                    <a:pt x="14383" y="168688"/>
                    <a:pt x="12287" y="170783"/>
                    <a:pt x="12287" y="173260"/>
                  </a:cubicBezTo>
                  <a:lnTo>
                    <a:pt x="12287" y="194120"/>
                  </a:lnTo>
                  <a:cubicBezTo>
                    <a:pt x="12287" y="201930"/>
                    <a:pt x="18574" y="208217"/>
                    <a:pt x="26384" y="208217"/>
                  </a:cubicBezTo>
                  <a:lnTo>
                    <a:pt x="52292" y="208217"/>
                  </a:lnTo>
                  <a:lnTo>
                    <a:pt x="52292" y="288131"/>
                  </a:lnTo>
                  <a:cubicBezTo>
                    <a:pt x="52292" y="302609"/>
                    <a:pt x="64008" y="314325"/>
                    <a:pt x="78486" y="314325"/>
                  </a:cubicBezTo>
                  <a:lnTo>
                    <a:pt x="93536" y="314325"/>
                  </a:lnTo>
                  <a:cubicBezTo>
                    <a:pt x="108013" y="314325"/>
                    <a:pt x="119729" y="302609"/>
                    <a:pt x="119729" y="288131"/>
                  </a:cubicBezTo>
                  <a:lnTo>
                    <a:pt x="119729" y="264414"/>
                  </a:lnTo>
                  <a:cubicBezTo>
                    <a:pt x="119729" y="261842"/>
                    <a:pt x="117634" y="259842"/>
                    <a:pt x="115157" y="259842"/>
                  </a:cubicBezTo>
                  <a:cubicBezTo>
                    <a:pt x="112681" y="259842"/>
                    <a:pt x="110585" y="261938"/>
                    <a:pt x="110585" y="264414"/>
                  </a:cubicBezTo>
                  <a:lnTo>
                    <a:pt x="110585" y="283559"/>
                  </a:lnTo>
                  <a:lnTo>
                    <a:pt x="61532" y="283559"/>
                  </a:lnTo>
                  <a:lnTo>
                    <a:pt x="61532" y="208217"/>
                  </a:lnTo>
                  <a:lnTo>
                    <a:pt x="110585" y="208217"/>
                  </a:lnTo>
                  <a:lnTo>
                    <a:pt x="110585" y="242888"/>
                  </a:lnTo>
                  <a:cubicBezTo>
                    <a:pt x="110585" y="245459"/>
                    <a:pt x="112681" y="247460"/>
                    <a:pt x="115157" y="247460"/>
                  </a:cubicBezTo>
                  <a:cubicBezTo>
                    <a:pt x="117634" y="247460"/>
                    <a:pt x="119729" y="245364"/>
                    <a:pt x="119729" y="242888"/>
                  </a:cubicBezTo>
                  <a:lnTo>
                    <a:pt x="119729" y="208217"/>
                  </a:lnTo>
                  <a:lnTo>
                    <a:pt x="145637" y="208217"/>
                  </a:lnTo>
                  <a:cubicBezTo>
                    <a:pt x="153448" y="208217"/>
                    <a:pt x="159734" y="201930"/>
                    <a:pt x="159734" y="194120"/>
                  </a:cubicBezTo>
                  <a:lnTo>
                    <a:pt x="159734" y="130874"/>
                  </a:lnTo>
                  <a:cubicBezTo>
                    <a:pt x="159734" y="123158"/>
                    <a:pt x="153543" y="116967"/>
                    <a:pt x="145923" y="116777"/>
                  </a:cubicBezTo>
                  <a:cubicBezTo>
                    <a:pt x="151638" y="108871"/>
                    <a:pt x="155638" y="99917"/>
                    <a:pt x="157829" y="90488"/>
                  </a:cubicBezTo>
                  <a:cubicBezTo>
                    <a:pt x="165830" y="89154"/>
                    <a:pt x="172021" y="82201"/>
                    <a:pt x="172021" y="73819"/>
                  </a:cubicBezTo>
                  <a:lnTo>
                    <a:pt x="172021" y="73819"/>
                  </a:lnTo>
                  <a:close/>
                  <a:moveTo>
                    <a:pt x="93726" y="305276"/>
                  </a:moveTo>
                  <a:lnTo>
                    <a:pt x="78677" y="305276"/>
                  </a:lnTo>
                  <a:cubicBezTo>
                    <a:pt x="70866" y="305276"/>
                    <a:pt x="64389" y="300038"/>
                    <a:pt x="62294" y="292894"/>
                  </a:cubicBezTo>
                  <a:lnTo>
                    <a:pt x="110014" y="292894"/>
                  </a:lnTo>
                  <a:cubicBezTo>
                    <a:pt x="108013" y="300038"/>
                    <a:pt x="101441" y="305276"/>
                    <a:pt x="93631" y="305276"/>
                  </a:cubicBezTo>
                  <a:lnTo>
                    <a:pt x="93631" y="305276"/>
                  </a:lnTo>
                  <a:close/>
                  <a:moveTo>
                    <a:pt x="9334" y="73914"/>
                  </a:moveTo>
                  <a:cubicBezTo>
                    <a:pt x="9334" y="69723"/>
                    <a:pt x="12763" y="66199"/>
                    <a:pt x="17050" y="66199"/>
                  </a:cubicBezTo>
                  <a:lnTo>
                    <a:pt x="155353" y="66199"/>
                  </a:lnTo>
                  <a:cubicBezTo>
                    <a:pt x="159544" y="66199"/>
                    <a:pt x="163068" y="69628"/>
                    <a:pt x="163068" y="73914"/>
                  </a:cubicBezTo>
                  <a:cubicBezTo>
                    <a:pt x="163068" y="78200"/>
                    <a:pt x="159639" y="81629"/>
                    <a:pt x="155353" y="81629"/>
                  </a:cubicBezTo>
                  <a:lnTo>
                    <a:pt x="17050" y="81629"/>
                  </a:lnTo>
                  <a:cubicBezTo>
                    <a:pt x="12859" y="81629"/>
                    <a:pt x="9334" y="78200"/>
                    <a:pt x="9334" y="73914"/>
                  </a:cubicBezTo>
                  <a:lnTo>
                    <a:pt x="9334" y="73914"/>
                  </a:lnTo>
                  <a:close/>
                  <a:moveTo>
                    <a:pt x="148495" y="90869"/>
                  </a:moveTo>
                  <a:cubicBezTo>
                    <a:pt x="145923" y="100489"/>
                    <a:pt x="141065" y="109442"/>
                    <a:pt x="134303" y="116967"/>
                  </a:cubicBezTo>
                  <a:lnTo>
                    <a:pt x="38005" y="116967"/>
                  </a:lnTo>
                  <a:cubicBezTo>
                    <a:pt x="31242" y="109442"/>
                    <a:pt x="26479" y="100489"/>
                    <a:pt x="23813" y="90869"/>
                  </a:cubicBezTo>
                  <a:lnTo>
                    <a:pt x="148400" y="908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0" name="Google Shape;1210;p29"/>
          <p:cNvSpPr/>
          <p:nvPr/>
        </p:nvSpPr>
        <p:spPr>
          <a:xfrm>
            <a:off x="896650" y="1448781"/>
            <a:ext cx="338609" cy="320233"/>
          </a:xfrm>
          <a:custGeom>
            <a:rect b="b" l="l" r="r" t="t"/>
            <a:pathLst>
              <a:path extrusionOk="0" h="297200" w="314254">
                <a:moveTo>
                  <a:pt x="309194" y="1925"/>
                </a:moveTo>
                <a:cubicBezTo>
                  <a:pt x="305669" y="-361"/>
                  <a:pt x="301288" y="-646"/>
                  <a:pt x="297573" y="1258"/>
                </a:cubicBezTo>
                <a:lnTo>
                  <a:pt x="260902" y="19832"/>
                </a:lnTo>
                <a:cubicBezTo>
                  <a:pt x="257187" y="21737"/>
                  <a:pt x="254806" y="25357"/>
                  <a:pt x="254520" y="29548"/>
                </a:cubicBezTo>
                <a:cubicBezTo>
                  <a:pt x="254234" y="33739"/>
                  <a:pt x="256235" y="37644"/>
                  <a:pt x="259759" y="39930"/>
                </a:cubicBezTo>
                <a:lnTo>
                  <a:pt x="263950" y="42692"/>
                </a:lnTo>
                <a:lnTo>
                  <a:pt x="256806" y="53646"/>
                </a:lnTo>
                <a:cubicBezTo>
                  <a:pt x="244519" y="41359"/>
                  <a:pt x="230231" y="31453"/>
                  <a:pt x="214229" y="24404"/>
                </a:cubicBezTo>
                <a:cubicBezTo>
                  <a:pt x="195846" y="16213"/>
                  <a:pt x="176320" y="12022"/>
                  <a:pt x="156032" y="12022"/>
                </a:cubicBezTo>
                <a:cubicBezTo>
                  <a:pt x="107835" y="12022"/>
                  <a:pt x="63163" y="36120"/>
                  <a:pt x="36683" y="76506"/>
                </a:cubicBezTo>
                <a:cubicBezTo>
                  <a:pt x="35255" y="78602"/>
                  <a:pt x="35921" y="81459"/>
                  <a:pt x="38017" y="82888"/>
                </a:cubicBezTo>
                <a:cubicBezTo>
                  <a:pt x="38779" y="83364"/>
                  <a:pt x="39636" y="83650"/>
                  <a:pt x="40493" y="83650"/>
                </a:cubicBezTo>
                <a:cubicBezTo>
                  <a:pt x="42017" y="83650"/>
                  <a:pt x="43446" y="82888"/>
                  <a:pt x="44303" y="81554"/>
                </a:cubicBezTo>
                <a:cubicBezTo>
                  <a:pt x="50209" y="72506"/>
                  <a:pt x="57162" y="64314"/>
                  <a:pt x="64782" y="57170"/>
                </a:cubicBezTo>
                <a:cubicBezTo>
                  <a:pt x="70497" y="61933"/>
                  <a:pt x="76593" y="66219"/>
                  <a:pt x="82975" y="70029"/>
                </a:cubicBezTo>
                <a:cubicBezTo>
                  <a:pt x="72212" y="93175"/>
                  <a:pt x="66116" y="120797"/>
                  <a:pt x="65544" y="149944"/>
                </a:cubicBezTo>
                <a:lnTo>
                  <a:pt x="22586" y="149944"/>
                </a:lnTo>
                <a:cubicBezTo>
                  <a:pt x="23158" y="131846"/>
                  <a:pt x="27349" y="114416"/>
                  <a:pt x="34969" y="98128"/>
                </a:cubicBezTo>
                <a:cubicBezTo>
                  <a:pt x="36017" y="95842"/>
                  <a:pt x="34969" y="93080"/>
                  <a:pt x="32778" y="92032"/>
                </a:cubicBezTo>
                <a:cubicBezTo>
                  <a:pt x="30492" y="90984"/>
                  <a:pt x="27730" y="92032"/>
                  <a:pt x="26682" y="94223"/>
                </a:cubicBezTo>
                <a:cubicBezTo>
                  <a:pt x="17824" y="113177"/>
                  <a:pt x="13347" y="133466"/>
                  <a:pt x="13347" y="154611"/>
                </a:cubicBezTo>
                <a:cubicBezTo>
                  <a:pt x="13347" y="174518"/>
                  <a:pt x="17348" y="193759"/>
                  <a:pt x="25349" y="211856"/>
                </a:cubicBezTo>
                <a:lnTo>
                  <a:pt x="2870" y="243479"/>
                </a:lnTo>
                <a:cubicBezTo>
                  <a:pt x="-2083" y="250433"/>
                  <a:pt x="-464" y="260148"/>
                  <a:pt x="6489" y="265196"/>
                </a:cubicBezTo>
                <a:cubicBezTo>
                  <a:pt x="9156" y="267101"/>
                  <a:pt x="12299" y="268054"/>
                  <a:pt x="15538" y="268054"/>
                </a:cubicBezTo>
                <a:cubicBezTo>
                  <a:pt x="20586" y="268054"/>
                  <a:pt x="25349" y="265577"/>
                  <a:pt x="28206" y="261482"/>
                </a:cubicBezTo>
                <a:lnTo>
                  <a:pt x="42684" y="241193"/>
                </a:lnTo>
                <a:cubicBezTo>
                  <a:pt x="69354" y="276055"/>
                  <a:pt x="110597" y="296724"/>
                  <a:pt x="154508" y="297200"/>
                </a:cubicBezTo>
                <a:cubicBezTo>
                  <a:pt x="154508" y="297200"/>
                  <a:pt x="154698" y="297200"/>
                  <a:pt x="154793" y="297200"/>
                </a:cubicBezTo>
                <a:lnTo>
                  <a:pt x="154793" y="297200"/>
                </a:lnTo>
                <a:cubicBezTo>
                  <a:pt x="154793" y="297200"/>
                  <a:pt x="155555" y="297200"/>
                  <a:pt x="155936" y="297200"/>
                </a:cubicBezTo>
                <a:cubicBezTo>
                  <a:pt x="194036" y="297200"/>
                  <a:pt x="229850" y="282341"/>
                  <a:pt x="256711" y="255481"/>
                </a:cubicBezTo>
                <a:cubicBezTo>
                  <a:pt x="283667" y="228525"/>
                  <a:pt x="298430" y="192711"/>
                  <a:pt x="298430" y="154706"/>
                </a:cubicBezTo>
                <a:cubicBezTo>
                  <a:pt x="298430" y="127941"/>
                  <a:pt x="291001" y="102033"/>
                  <a:pt x="276999" y="79459"/>
                </a:cubicBezTo>
                <a:lnTo>
                  <a:pt x="289763" y="59933"/>
                </a:lnTo>
                <a:lnTo>
                  <a:pt x="293954" y="62695"/>
                </a:lnTo>
                <a:cubicBezTo>
                  <a:pt x="297478" y="64981"/>
                  <a:pt x="301859" y="65266"/>
                  <a:pt x="305574" y="63362"/>
                </a:cubicBezTo>
                <a:cubicBezTo>
                  <a:pt x="309289" y="61457"/>
                  <a:pt x="311670" y="57837"/>
                  <a:pt x="311956" y="53646"/>
                </a:cubicBezTo>
                <a:lnTo>
                  <a:pt x="314242" y="12593"/>
                </a:lnTo>
                <a:cubicBezTo>
                  <a:pt x="314432" y="8402"/>
                  <a:pt x="312527" y="4497"/>
                  <a:pt x="309003" y="2211"/>
                </a:cubicBezTo>
                <a:lnTo>
                  <a:pt x="309003" y="2211"/>
                </a:lnTo>
                <a:close/>
                <a:moveTo>
                  <a:pt x="235470" y="86126"/>
                </a:moveTo>
                <a:cubicBezTo>
                  <a:pt x="233565" y="80507"/>
                  <a:pt x="231374" y="75077"/>
                  <a:pt x="228993" y="69934"/>
                </a:cubicBezTo>
                <a:cubicBezTo>
                  <a:pt x="235375" y="66124"/>
                  <a:pt x="241471" y="61837"/>
                  <a:pt x="247186" y="57075"/>
                </a:cubicBezTo>
                <a:cubicBezTo>
                  <a:pt x="248710" y="58504"/>
                  <a:pt x="250139" y="59933"/>
                  <a:pt x="251663" y="61457"/>
                </a:cubicBezTo>
                <a:lnTo>
                  <a:pt x="235565" y="86126"/>
                </a:lnTo>
                <a:close/>
                <a:moveTo>
                  <a:pt x="210515" y="32691"/>
                </a:moveTo>
                <a:cubicBezTo>
                  <a:pt x="221278" y="37454"/>
                  <a:pt x="231184" y="43645"/>
                  <a:pt x="240233" y="50979"/>
                </a:cubicBezTo>
                <a:cubicBezTo>
                  <a:pt x="235375" y="54980"/>
                  <a:pt x="230231" y="58504"/>
                  <a:pt x="224897" y="61742"/>
                </a:cubicBezTo>
                <a:cubicBezTo>
                  <a:pt x="219563" y="51836"/>
                  <a:pt x="213277" y="43073"/>
                  <a:pt x="206324" y="35739"/>
                </a:cubicBezTo>
                <a:cubicBezTo>
                  <a:pt x="203561" y="32786"/>
                  <a:pt x="200704" y="30119"/>
                  <a:pt x="197751" y="27738"/>
                </a:cubicBezTo>
                <a:cubicBezTo>
                  <a:pt x="202133" y="29167"/>
                  <a:pt x="206324" y="30786"/>
                  <a:pt x="210610" y="32691"/>
                </a:cubicBezTo>
                <a:lnTo>
                  <a:pt x="210610" y="32691"/>
                </a:lnTo>
                <a:close/>
                <a:moveTo>
                  <a:pt x="151460" y="80697"/>
                </a:moveTo>
                <a:cubicBezTo>
                  <a:pt x="131743" y="80030"/>
                  <a:pt x="112693" y="74982"/>
                  <a:pt x="95357" y="66219"/>
                </a:cubicBezTo>
                <a:cubicBezTo>
                  <a:pt x="96596" y="63838"/>
                  <a:pt x="97929" y="61647"/>
                  <a:pt x="99358" y="59361"/>
                </a:cubicBezTo>
                <a:cubicBezTo>
                  <a:pt x="113550" y="36501"/>
                  <a:pt x="131933" y="23166"/>
                  <a:pt x="151460" y="21356"/>
                </a:cubicBezTo>
                <a:lnTo>
                  <a:pt x="151460" y="80697"/>
                </a:lnTo>
                <a:close/>
                <a:moveTo>
                  <a:pt x="160699" y="21356"/>
                </a:moveTo>
                <a:cubicBezTo>
                  <a:pt x="182416" y="23452"/>
                  <a:pt x="202609" y="39930"/>
                  <a:pt x="216801" y="66219"/>
                </a:cubicBezTo>
                <a:cubicBezTo>
                  <a:pt x="199466" y="75077"/>
                  <a:pt x="180416" y="80030"/>
                  <a:pt x="160699" y="80697"/>
                </a:cubicBezTo>
                <a:lnTo>
                  <a:pt x="160699" y="21356"/>
                </a:lnTo>
                <a:close/>
                <a:moveTo>
                  <a:pt x="72021" y="50979"/>
                </a:moveTo>
                <a:cubicBezTo>
                  <a:pt x="84594" y="40692"/>
                  <a:pt x="98977" y="32882"/>
                  <a:pt x="114407" y="27833"/>
                </a:cubicBezTo>
                <a:cubicBezTo>
                  <a:pt x="106025" y="34691"/>
                  <a:pt x="98310" y="43645"/>
                  <a:pt x="91547" y="54599"/>
                </a:cubicBezTo>
                <a:cubicBezTo>
                  <a:pt x="90119" y="56980"/>
                  <a:pt x="88690" y="59361"/>
                  <a:pt x="87356" y="61837"/>
                </a:cubicBezTo>
                <a:cubicBezTo>
                  <a:pt x="82022" y="58599"/>
                  <a:pt x="76879" y="54980"/>
                  <a:pt x="72021" y="51074"/>
                </a:cubicBezTo>
                <a:lnTo>
                  <a:pt x="72021" y="51074"/>
                </a:lnTo>
                <a:close/>
                <a:moveTo>
                  <a:pt x="151460" y="89936"/>
                </a:moveTo>
                <a:lnTo>
                  <a:pt x="151460" y="122512"/>
                </a:lnTo>
                <a:lnTo>
                  <a:pt x="121170" y="102986"/>
                </a:lnTo>
                <a:cubicBezTo>
                  <a:pt x="114217" y="98509"/>
                  <a:pt x="104882" y="100223"/>
                  <a:pt x="100120" y="107081"/>
                </a:cubicBezTo>
                <a:lnTo>
                  <a:pt x="75355" y="141848"/>
                </a:lnTo>
                <a:cubicBezTo>
                  <a:pt x="76784" y="117273"/>
                  <a:pt x="82308" y="94127"/>
                  <a:pt x="91357" y="74411"/>
                </a:cubicBezTo>
                <a:cubicBezTo>
                  <a:pt x="109931" y="83936"/>
                  <a:pt x="130505" y="89270"/>
                  <a:pt x="151555" y="89936"/>
                </a:cubicBezTo>
                <a:lnTo>
                  <a:pt x="151555" y="89936"/>
                </a:lnTo>
                <a:close/>
                <a:moveTo>
                  <a:pt x="22777" y="159088"/>
                </a:moveTo>
                <a:lnTo>
                  <a:pt x="62972" y="159088"/>
                </a:lnTo>
                <a:lnTo>
                  <a:pt x="31730" y="202903"/>
                </a:lnTo>
                <a:cubicBezTo>
                  <a:pt x="26301" y="188901"/>
                  <a:pt x="23253" y="174233"/>
                  <a:pt x="22777" y="159088"/>
                </a:cubicBezTo>
                <a:lnTo>
                  <a:pt x="22777" y="159088"/>
                </a:lnTo>
                <a:close/>
                <a:moveTo>
                  <a:pt x="48399" y="233192"/>
                </a:moveTo>
                <a:lnTo>
                  <a:pt x="70783" y="201760"/>
                </a:lnTo>
                <a:cubicBezTo>
                  <a:pt x="73736" y="215095"/>
                  <a:pt x="77927" y="227668"/>
                  <a:pt x="83261" y="239003"/>
                </a:cubicBezTo>
                <a:cubicBezTo>
                  <a:pt x="76879" y="242812"/>
                  <a:pt x="70783" y="247099"/>
                  <a:pt x="65068" y="251861"/>
                </a:cubicBezTo>
                <a:cubicBezTo>
                  <a:pt x="58972" y="246242"/>
                  <a:pt x="53447" y="239955"/>
                  <a:pt x="48494" y="233097"/>
                </a:cubicBezTo>
                <a:lnTo>
                  <a:pt x="48494" y="233097"/>
                </a:lnTo>
                <a:close/>
                <a:moveTo>
                  <a:pt x="236804" y="140990"/>
                </a:moveTo>
                <a:cubicBezTo>
                  <a:pt x="236994" y="143943"/>
                  <a:pt x="237089" y="146991"/>
                  <a:pt x="237185" y="149944"/>
                </a:cubicBezTo>
                <a:lnTo>
                  <a:pt x="230993" y="149944"/>
                </a:lnTo>
                <a:lnTo>
                  <a:pt x="236804" y="140990"/>
                </a:lnTo>
                <a:close/>
                <a:moveTo>
                  <a:pt x="224993" y="159088"/>
                </a:moveTo>
                <a:lnTo>
                  <a:pt x="237185" y="159088"/>
                </a:lnTo>
                <a:cubicBezTo>
                  <a:pt x="236613" y="186425"/>
                  <a:pt x="230803" y="212809"/>
                  <a:pt x="220897" y="234526"/>
                </a:cubicBezTo>
                <a:cubicBezTo>
                  <a:pt x="202323" y="225096"/>
                  <a:pt x="181844" y="219762"/>
                  <a:pt x="160699" y="219000"/>
                </a:cubicBezTo>
                <a:lnTo>
                  <a:pt x="160699" y="165374"/>
                </a:lnTo>
                <a:lnTo>
                  <a:pt x="190036" y="184234"/>
                </a:lnTo>
                <a:cubicBezTo>
                  <a:pt x="197180" y="188806"/>
                  <a:pt x="206800" y="186806"/>
                  <a:pt x="211467" y="179662"/>
                </a:cubicBezTo>
                <a:lnTo>
                  <a:pt x="224993" y="158993"/>
                </a:lnTo>
                <a:close/>
                <a:moveTo>
                  <a:pt x="95357" y="242812"/>
                </a:moveTo>
                <a:cubicBezTo>
                  <a:pt x="112693" y="233954"/>
                  <a:pt x="131743" y="229001"/>
                  <a:pt x="151460" y="228335"/>
                </a:cubicBezTo>
                <a:lnTo>
                  <a:pt x="151460" y="287675"/>
                </a:lnTo>
                <a:cubicBezTo>
                  <a:pt x="129552" y="285580"/>
                  <a:pt x="109454" y="268911"/>
                  <a:pt x="95357" y="242812"/>
                </a:cubicBezTo>
                <a:lnTo>
                  <a:pt x="95357" y="242812"/>
                </a:lnTo>
                <a:close/>
                <a:moveTo>
                  <a:pt x="101168" y="159088"/>
                </a:moveTo>
                <a:lnTo>
                  <a:pt x="150793" y="159088"/>
                </a:lnTo>
                <a:lnTo>
                  <a:pt x="151460" y="159564"/>
                </a:lnTo>
                <a:lnTo>
                  <a:pt x="151460" y="219095"/>
                </a:lnTo>
                <a:cubicBezTo>
                  <a:pt x="130314" y="219762"/>
                  <a:pt x="109835" y="225096"/>
                  <a:pt x="91262" y="234621"/>
                </a:cubicBezTo>
                <a:cubicBezTo>
                  <a:pt x="85451" y="221953"/>
                  <a:pt x="80879" y="207380"/>
                  <a:pt x="78117" y="191568"/>
                </a:cubicBezTo>
                <a:lnTo>
                  <a:pt x="101168" y="159183"/>
                </a:lnTo>
                <a:close/>
                <a:moveTo>
                  <a:pt x="107740" y="149944"/>
                </a:moveTo>
                <a:lnTo>
                  <a:pt x="116789" y="137276"/>
                </a:lnTo>
                <a:lnTo>
                  <a:pt x="136505" y="149944"/>
                </a:lnTo>
                <a:lnTo>
                  <a:pt x="107740" y="149944"/>
                </a:lnTo>
                <a:close/>
                <a:moveTo>
                  <a:pt x="72021" y="258053"/>
                </a:moveTo>
                <a:cubicBezTo>
                  <a:pt x="76879" y="254052"/>
                  <a:pt x="82022" y="250528"/>
                  <a:pt x="87356" y="247289"/>
                </a:cubicBezTo>
                <a:cubicBezTo>
                  <a:pt x="90976" y="254052"/>
                  <a:pt x="95072" y="260243"/>
                  <a:pt x="99453" y="265863"/>
                </a:cubicBezTo>
                <a:cubicBezTo>
                  <a:pt x="104120" y="271769"/>
                  <a:pt x="109073" y="276912"/>
                  <a:pt x="114312" y="281198"/>
                </a:cubicBezTo>
                <a:cubicBezTo>
                  <a:pt x="98977" y="276150"/>
                  <a:pt x="84594" y="268340"/>
                  <a:pt x="72021" y="258053"/>
                </a:cubicBezTo>
                <a:lnTo>
                  <a:pt x="72021" y="258053"/>
                </a:lnTo>
                <a:close/>
                <a:moveTo>
                  <a:pt x="204990" y="268054"/>
                </a:moveTo>
                <a:cubicBezTo>
                  <a:pt x="203180" y="266244"/>
                  <a:pt x="200228" y="266244"/>
                  <a:pt x="198513" y="268054"/>
                </a:cubicBezTo>
                <a:cubicBezTo>
                  <a:pt x="187083" y="279674"/>
                  <a:pt x="174129" y="286342"/>
                  <a:pt x="160794" y="287580"/>
                </a:cubicBezTo>
                <a:lnTo>
                  <a:pt x="160794" y="228239"/>
                </a:lnTo>
                <a:cubicBezTo>
                  <a:pt x="180416" y="228906"/>
                  <a:pt x="199561" y="233954"/>
                  <a:pt x="216896" y="242717"/>
                </a:cubicBezTo>
                <a:cubicBezTo>
                  <a:pt x="215182" y="245956"/>
                  <a:pt x="213372" y="249004"/>
                  <a:pt x="211372" y="251957"/>
                </a:cubicBezTo>
                <a:cubicBezTo>
                  <a:pt x="209943" y="254052"/>
                  <a:pt x="210610" y="256910"/>
                  <a:pt x="212705" y="258338"/>
                </a:cubicBezTo>
                <a:cubicBezTo>
                  <a:pt x="213467" y="258815"/>
                  <a:pt x="214325" y="259100"/>
                  <a:pt x="215182" y="259100"/>
                </a:cubicBezTo>
                <a:cubicBezTo>
                  <a:pt x="216706" y="259100"/>
                  <a:pt x="218135" y="258338"/>
                  <a:pt x="218992" y="257005"/>
                </a:cubicBezTo>
                <a:cubicBezTo>
                  <a:pt x="221087" y="253862"/>
                  <a:pt x="222992" y="250528"/>
                  <a:pt x="224897" y="247194"/>
                </a:cubicBezTo>
                <a:cubicBezTo>
                  <a:pt x="230231" y="250433"/>
                  <a:pt x="235375" y="253957"/>
                  <a:pt x="240233" y="257957"/>
                </a:cubicBezTo>
                <a:cubicBezTo>
                  <a:pt x="227469" y="268340"/>
                  <a:pt x="213086" y="276150"/>
                  <a:pt x="197656" y="281198"/>
                </a:cubicBezTo>
                <a:cubicBezTo>
                  <a:pt x="200228" y="279103"/>
                  <a:pt x="202609" y="276912"/>
                  <a:pt x="205085" y="274436"/>
                </a:cubicBezTo>
                <a:cubicBezTo>
                  <a:pt x="206895" y="272626"/>
                  <a:pt x="206895" y="269673"/>
                  <a:pt x="205085" y="267959"/>
                </a:cubicBezTo>
                <a:lnTo>
                  <a:pt x="205085" y="267959"/>
                </a:lnTo>
                <a:close/>
                <a:moveTo>
                  <a:pt x="250424" y="248813"/>
                </a:moveTo>
                <a:cubicBezTo>
                  <a:pt x="249377" y="249861"/>
                  <a:pt x="248329" y="250909"/>
                  <a:pt x="247186" y="251861"/>
                </a:cubicBezTo>
                <a:cubicBezTo>
                  <a:pt x="241471" y="247099"/>
                  <a:pt x="235375" y="242812"/>
                  <a:pt x="228993" y="239003"/>
                </a:cubicBezTo>
                <a:cubicBezTo>
                  <a:pt x="239756" y="215952"/>
                  <a:pt x="245852" y="188330"/>
                  <a:pt x="246424" y="159088"/>
                </a:cubicBezTo>
                <a:lnTo>
                  <a:pt x="289382" y="159088"/>
                </a:lnTo>
                <a:cubicBezTo>
                  <a:pt x="288239" y="192997"/>
                  <a:pt x="274523" y="224715"/>
                  <a:pt x="250424" y="248813"/>
                </a:cubicBezTo>
                <a:lnTo>
                  <a:pt x="250424" y="248813"/>
                </a:lnTo>
                <a:close/>
                <a:moveTo>
                  <a:pt x="289382" y="149944"/>
                </a:moveTo>
                <a:lnTo>
                  <a:pt x="246424" y="149944"/>
                </a:lnTo>
                <a:cubicBezTo>
                  <a:pt x="246233" y="142705"/>
                  <a:pt x="245757" y="135561"/>
                  <a:pt x="244995" y="128512"/>
                </a:cubicBezTo>
                <a:lnTo>
                  <a:pt x="271570" y="87746"/>
                </a:lnTo>
                <a:cubicBezTo>
                  <a:pt x="282524" y="106605"/>
                  <a:pt x="288620" y="127941"/>
                  <a:pt x="289382" y="149849"/>
                </a:cubicBezTo>
                <a:lnTo>
                  <a:pt x="289382" y="149849"/>
                </a:lnTo>
                <a:close/>
                <a:moveTo>
                  <a:pt x="302907" y="52789"/>
                </a:moveTo>
                <a:cubicBezTo>
                  <a:pt x="302907" y="54027"/>
                  <a:pt x="301955" y="54599"/>
                  <a:pt x="301574" y="54789"/>
                </a:cubicBezTo>
                <a:cubicBezTo>
                  <a:pt x="301193" y="54980"/>
                  <a:pt x="300240" y="55361"/>
                  <a:pt x="299097" y="54694"/>
                </a:cubicBezTo>
                <a:lnTo>
                  <a:pt x="291096" y="49455"/>
                </a:lnTo>
                <a:cubicBezTo>
                  <a:pt x="289001" y="48026"/>
                  <a:pt x="286143" y="48693"/>
                  <a:pt x="284714" y="50789"/>
                </a:cubicBezTo>
                <a:lnTo>
                  <a:pt x="203657" y="174709"/>
                </a:lnTo>
                <a:cubicBezTo>
                  <a:pt x="201752" y="177566"/>
                  <a:pt x="197846" y="178424"/>
                  <a:pt x="194894" y="176614"/>
                </a:cubicBezTo>
                <a:lnTo>
                  <a:pt x="117932" y="127084"/>
                </a:lnTo>
                <a:cubicBezTo>
                  <a:pt x="115836" y="125750"/>
                  <a:pt x="113074" y="126322"/>
                  <a:pt x="111645" y="128322"/>
                </a:cubicBezTo>
                <a:lnTo>
                  <a:pt x="20586" y="256052"/>
                </a:lnTo>
                <a:cubicBezTo>
                  <a:pt x="19443" y="257767"/>
                  <a:pt x="17443" y="258719"/>
                  <a:pt x="15443" y="258719"/>
                </a:cubicBezTo>
                <a:cubicBezTo>
                  <a:pt x="14109" y="258719"/>
                  <a:pt x="12871" y="258338"/>
                  <a:pt x="11728" y="257576"/>
                </a:cubicBezTo>
                <a:cubicBezTo>
                  <a:pt x="8870" y="255576"/>
                  <a:pt x="8204" y="251576"/>
                  <a:pt x="10204" y="248718"/>
                </a:cubicBezTo>
                <a:lnTo>
                  <a:pt x="107264" y="112415"/>
                </a:lnTo>
                <a:cubicBezTo>
                  <a:pt x="109264" y="109653"/>
                  <a:pt x="112979" y="108891"/>
                  <a:pt x="115836" y="110796"/>
                </a:cubicBezTo>
                <a:lnTo>
                  <a:pt x="192417" y="160136"/>
                </a:lnTo>
                <a:cubicBezTo>
                  <a:pt x="194513" y="161469"/>
                  <a:pt x="197370" y="160898"/>
                  <a:pt x="198799" y="158802"/>
                </a:cubicBezTo>
                <a:lnTo>
                  <a:pt x="214134" y="135371"/>
                </a:lnTo>
                <a:cubicBezTo>
                  <a:pt x="215563" y="133275"/>
                  <a:pt x="214896" y="130418"/>
                  <a:pt x="212801" y="128989"/>
                </a:cubicBezTo>
                <a:cubicBezTo>
                  <a:pt x="210705" y="127560"/>
                  <a:pt x="207848" y="128227"/>
                  <a:pt x="206419" y="130322"/>
                </a:cubicBezTo>
                <a:lnTo>
                  <a:pt x="193560" y="149944"/>
                </a:lnTo>
                <a:lnTo>
                  <a:pt x="160413" y="128608"/>
                </a:lnTo>
                <a:lnTo>
                  <a:pt x="160413" y="90032"/>
                </a:lnTo>
                <a:cubicBezTo>
                  <a:pt x="181559" y="89365"/>
                  <a:pt x="202037" y="84031"/>
                  <a:pt x="220611" y="74506"/>
                </a:cubicBezTo>
                <a:cubicBezTo>
                  <a:pt x="223659" y="81173"/>
                  <a:pt x="226421" y="88412"/>
                  <a:pt x="228707" y="96128"/>
                </a:cubicBezTo>
                <a:lnTo>
                  <a:pt x="217849" y="112701"/>
                </a:lnTo>
                <a:cubicBezTo>
                  <a:pt x="216420" y="114797"/>
                  <a:pt x="217087" y="117654"/>
                  <a:pt x="219182" y="119083"/>
                </a:cubicBezTo>
                <a:cubicBezTo>
                  <a:pt x="221278" y="120512"/>
                  <a:pt x="224135" y="119845"/>
                  <a:pt x="225564" y="117749"/>
                </a:cubicBezTo>
                <a:lnTo>
                  <a:pt x="273761" y="43931"/>
                </a:lnTo>
                <a:cubicBezTo>
                  <a:pt x="275189" y="41835"/>
                  <a:pt x="274523" y="38978"/>
                  <a:pt x="272427" y="37549"/>
                </a:cubicBezTo>
                <a:lnTo>
                  <a:pt x="264426" y="32310"/>
                </a:lnTo>
                <a:cubicBezTo>
                  <a:pt x="263378" y="31643"/>
                  <a:pt x="263283" y="30596"/>
                  <a:pt x="263283" y="30119"/>
                </a:cubicBezTo>
                <a:cubicBezTo>
                  <a:pt x="263283" y="29738"/>
                  <a:pt x="263474" y="28691"/>
                  <a:pt x="264617" y="28119"/>
                </a:cubicBezTo>
                <a:lnTo>
                  <a:pt x="301288" y="9545"/>
                </a:lnTo>
                <a:cubicBezTo>
                  <a:pt x="302431" y="8974"/>
                  <a:pt x="303383" y="9450"/>
                  <a:pt x="303764" y="9641"/>
                </a:cubicBezTo>
                <a:cubicBezTo>
                  <a:pt x="304145" y="9831"/>
                  <a:pt x="304907" y="10593"/>
                  <a:pt x="304907" y="11831"/>
                </a:cubicBezTo>
                <a:lnTo>
                  <a:pt x="302621" y="5288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1" name="Google Shape;1211;p29"/>
          <p:cNvGrpSpPr/>
          <p:nvPr/>
        </p:nvGrpSpPr>
        <p:grpSpPr>
          <a:xfrm>
            <a:off x="897280" y="3214308"/>
            <a:ext cx="338171" cy="338582"/>
            <a:chOff x="897280" y="3214308"/>
            <a:chExt cx="338171" cy="338582"/>
          </a:xfrm>
        </p:grpSpPr>
        <p:sp>
          <p:nvSpPr>
            <p:cNvPr id="1212" name="Google Shape;1212;p29"/>
            <p:cNvSpPr/>
            <p:nvPr/>
          </p:nvSpPr>
          <p:spPr>
            <a:xfrm>
              <a:off x="897280" y="3214308"/>
              <a:ext cx="338171" cy="338582"/>
            </a:xfrm>
            <a:custGeom>
              <a:rect b="b" l="l" r="r" t="t"/>
              <a:pathLst>
                <a:path extrusionOk="0" h="314229" w="313848">
                  <a:moveTo>
                    <a:pt x="289655" y="100393"/>
                  </a:moveTo>
                  <a:lnTo>
                    <a:pt x="220885" y="100393"/>
                  </a:lnTo>
                  <a:lnTo>
                    <a:pt x="220885" y="94583"/>
                  </a:lnTo>
                  <a:cubicBezTo>
                    <a:pt x="220885" y="85725"/>
                    <a:pt x="214979" y="78296"/>
                    <a:pt x="206883" y="75914"/>
                  </a:cubicBezTo>
                  <a:lnTo>
                    <a:pt x="206883" y="50292"/>
                  </a:lnTo>
                  <a:cubicBezTo>
                    <a:pt x="206883" y="43529"/>
                    <a:pt x="205550" y="37052"/>
                    <a:pt x="202978" y="30861"/>
                  </a:cubicBezTo>
                  <a:cubicBezTo>
                    <a:pt x="202025" y="28480"/>
                    <a:pt x="199263" y="27432"/>
                    <a:pt x="196977" y="28384"/>
                  </a:cubicBezTo>
                  <a:cubicBezTo>
                    <a:pt x="194596" y="29337"/>
                    <a:pt x="193548" y="32099"/>
                    <a:pt x="194500" y="34385"/>
                  </a:cubicBezTo>
                  <a:cubicBezTo>
                    <a:pt x="196596" y="39433"/>
                    <a:pt x="197644" y="44767"/>
                    <a:pt x="197644" y="50197"/>
                  </a:cubicBezTo>
                  <a:lnTo>
                    <a:pt x="197644" y="74962"/>
                  </a:lnTo>
                  <a:lnTo>
                    <a:pt x="188500" y="74962"/>
                  </a:lnTo>
                  <a:lnTo>
                    <a:pt x="188500" y="50197"/>
                  </a:lnTo>
                  <a:cubicBezTo>
                    <a:pt x="188500" y="32671"/>
                    <a:pt x="174212" y="18479"/>
                    <a:pt x="156781" y="18479"/>
                  </a:cubicBezTo>
                  <a:cubicBezTo>
                    <a:pt x="139351" y="18479"/>
                    <a:pt x="125063" y="32671"/>
                    <a:pt x="125063" y="50197"/>
                  </a:cubicBezTo>
                  <a:lnTo>
                    <a:pt x="125063" y="74962"/>
                  </a:lnTo>
                  <a:lnTo>
                    <a:pt x="115919" y="74962"/>
                  </a:lnTo>
                  <a:lnTo>
                    <a:pt x="115919" y="50197"/>
                  </a:lnTo>
                  <a:cubicBezTo>
                    <a:pt x="115919" y="27622"/>
                    <a:pt x="134302" y="9239"/>
                    <a:pt x="156877" y="9239"/>
                  </a:cubicBezTo>
                  <a:cubicBezTo>
                    <a:pt x="166497" y="9239"/>
                    <a:pt x="175927" y="12668"/>
                    <a:pt x="183261" y="18955"/>
                  </a:cubicBezTo>
                  <a:cubicBezTo>
                    <a:pt x="185166" y="20574"/>
                    <a:pt x="188119" y="20383"/>
                    <a:pt x="189738" y="18383"/>
                  </a:cubicBezTo>
                  <a:cubicBezTo>
                    <a:pt x="191357" y="16478"/>
                    <a:pt x="191167" y="13525"/>
                    <a:pt x="189167" y="11906"/>
                  </a:cubicBezTo>
                  <a:cubicBezTo>
                    <a:pt x="180118" y="4286"/>
                    <a:pt x="168688" y="0"/>
                    <a:pt x="156781" y="0"/>
                  </a:cubicBezTo>
                  <a:cubicBezTo>
                    <a:pt x="129159" y="0"/>
                    <a:pt x="106680" y="22479"/>
                    <a:pt x="106680" y="50101"/>
                  </a:cubicBezTo>
                  <a:lnTo>
                    <a:pt x="106680" y="75724"/>
                  </a:lnTo>
                  <a:cubicBezTo>
                    <a:pt x="98584" y="78105"/>
                    <a:pt x="92678" y="85534"/>
                    <a:pt x="92678" y="94393"/>
                  </a:cubicBezTo>
                  <a:lnTo>
                    <a:pt x="92678" y="100203"/>
                  </a:lnTo>
                  <a:lnTo>
                    <a:pt x="23908" y="100203"/>
                  </a:lnTo>
                  <a:cubicBezTo>
                    <a:pt x="10668" y="100203"/>
                    <a:pt x="0" y="110966"/>
                    <a:pt x="0" y="124111"/>
                  </a:cubicBezTo>
                  <a:lnTo>
                    <a:pt x="0" y="290322"/>
                  </a:lnTo>
                  <a:cubicBezTo>
                    <a:pt x="0" y="303562"/>
                    <a:pt x="10763" y="314230"/>
                    <a:pt x="23908" y="314230"/>
                  </a:cubicBezTo>
                  <a:lnTo>
                    <a:pt x="243459" y="314230"/>
                  </a:lnTo>
                  <a:cubicBezTo>
                    <a:pt x="246031" y="314230"/>
                    <a:pt x="248031" y="312134"/>
                    <a:pt x="248031" y="309658"/>
                  </a:cubicBezTo>
                  <a:cubicBezTo>
                    <a:pt x="248031" y="307181"/>
                    <a:pt x="245935" y="305086"/>
                    <a:pt x="243459" y="305086"/>
                  </a:cubicBezTo>
                  <a:lnTo>
                    <a:pt x="23908" y="305086"/>
                  </a:lnTo>
                  <a:cubicBezTo>
                    <a:pt x="16478" y="305086"/>
                    <a:pt x="10382" y="299656"/>
                    <a:pt x="9334" y="292513"/>
                  </a:cubicBezTo>
                  <a:lnTo>
                    <a:pt x="114395" y="212979"/>
                  </a:lnTo>
                  <a:lnTo>
                    <a:pt x="119348" y="216789"/>
                  </a:lnTo>
                  <a:cubicBezTo>
                    <a:pt x="113252" y="224790"/>
                    <a:pt x="109633" y="234696"/>
                    <a:pt x="109633" y="245459"/>
                  </a:cubicBezTo>
                  <a:cubicBezTo>
                    <a:pt x="109633" y="271463"/>
                    <a:pt x="130778" y="292703"/>
                    <a:pt x="156877" y="292703"/>
                  </a:cubicBezTo>
                  <a:cubicBezTo>
                    <a:pt x="182975" y="292703"/>
                    <a:pt x="204121" y="271558"/>
                    <a:pt x="204121" y="245459"/>
                  </a:cubicBezTo>
                  <a:cubicBezTo>
                    <a:pt x="204121" y="234696"/>
                    <a:pt x="200501" y="224695"/>
                    <a:pt x="194405" y="216789"/>
                  </a:cubicBezTo>
                  <a:lnTo>
                    <a:pt x="199454" y="212979"/>
                  </a:lnTo>
                  <a:lnTo>
                    <a:pt x="304514" y="292513"/>
                  </a:lnTo>
                  <a:cubicBezTo>
                    <a:pt x="303467" y="299656"/>
                    <a:pt x="297371" y="305086"/>
                    <a:pt x="289941" y="305086"/>
                  </a:cubicBezTo>
                  <a:lnTo>
                    <a:pt x="265081" y="305086"/>
                  </a:lnTo>
                  <a:cubicBezTo>
                    <a:pt x="262509" y="305086"/>
                    <a:pt x="260509" y="307181"/>
                    <a:pt x="260509" y="309658"/>
                  </a:cubicBezTo>
                  <a:cubicBezTo>
                    <a:pt x="260509" y="312134"/>
                    <a:pt x="262604" y="314230"/>
                    <a:pt x="265081" y="314230"/>
                  </a:cubicBezTo>
                  <a:lnTo>
                    <a:pt x="289941" y="314230"/>
                  </a:lnTo>
                  <a:cubicBezTo>
                    <a:pt x="303181" y="314230"/>
                    <a:pt x="313849" y="303466"/>
                    <a:pt x="313849" y="290322"/>
                  </a:cubicBezTo>
                  <a:lnTo>
                    <a:pt x="313849" y="124111"/>
                  </a:lnTo>
                  <a:cubicBezTo>
                    <a:pt x="313849" y="110871"/>
                    <a:pt x="303085" y="100203"/>
                    <a:pt x="289941" y="100203"/>
                  </a:cubicBezTo>
                  <a:lnTo>
                    <a:pt x="289941" y="100203"/>
                  </a:lnTo>
                  <a:close/>
                  <a:moveTo>
                    <a:pt x="134112" y="50292"/>
                  </a:moveTo>
                  <a:cubicBezTo>
                    <a:pt x="134112" y="37909"/>
                    <a:pt x="144209" y="27718"/>
                    <a:pt x="156686" y="27718"/>
                  </a:cubicBezTo>
                  <a:cubicBezTo>
                    <a:pt x="169164" y="27718"/>
                    <a:pt x="179260" y="37814"/>
                    <a:pt x="179260" y="50292"/>
                  </a:cubicBezTo>
                  <a:lnTo>
                    <a:pt x="179260" y="75057"/>
                  </a:lnTo>
                  <a:lnTo>
                    <a:pt x="134207" y="75057"/>
                  </a:lnTo>
                  <a:lnTo>
                    <a:pt x="134207" y="50292"/>
                  </a:lnTo>
                  <a:close/>
                  <a:moveTo>
                    <a:pt x="101822" y="94583"/>
                  </a:moveTo>
                  <a:cubicBezTo>
                    <a:pt x="101822" y="88963"/>
                    <a:pt x="106394" y="84391"/>
                    <a:pt x="112014" y="84391"/>
                  </a:cubicBezTo>
                  <a:lnTo>
                    <a:pt x="201454" y="84391"/>
                  </a:lnTo>
                  <a:cubicBezTo>
                    <a:pt x="207073" y="84391"/>
                    <a:pt x="211646" y="88963"/>
                    <a:pt x="211646" y="94583"/>
                  </a:cubicBezTo>
                  <a:lnTo>
                    <a:pt x="211646" y="164021"/>
                  </a:lnTo>
                  <a:cubicBezTo>
                    <a:pt x="211646" y="169640"/>
                    <a:pt x="207073" y="174212"/>
                    <a:pt x="201454" y="174212"/>
                  </a:cubicBezTo>
                  <a:lnTo>
                    <a:pt x="112014" y="174212"/>
                  </a:lnTo>
                  <a:cubicBezTo>
                    <a:pt x="106394" y="174212"/>
                    <a:pt x="101822" y="169640"/>
                    <a:pt x="101822" y="164021"/>
                  </a:cubicBezTo>
                  <a:lnTo>
                    <a:pt x="101822" y="94583"/>
                  </a:lnTo>
                  <a:close/>
                  <a:moveTo>
                    <a:pt x="9049" y="281273"/>
                  </a:moveTo>
                  <a:lnTo>
                    <a:pt x="9049" y="133540"/>
                  </a:lnTo>
                  <a:lnTo>
                    <a:pt x="35147" y="153352"/>
                  </a:lnTo>
                  <a:cubicBezTo>
                    <a:pt x="36004" y="154019"/>
                    <a:pt x="36957" y="154305"/>
                    <a:pt x="37909" y="154305"/>
                  </a:cubicBezTo>
                  <a:cubicBezTo>
                    <a:pt x="39338" y="154305"/>
                    <a:pt x="40672" y="153638"/>
                    <a:pt x="41624" y="152495"/>
                  </a:cubicBezTo>
                  <a:cubicBezTo>
                    <a:pt x="43148" y="150495"/>
                    <a:pt x="42767" y="147542"/>
                    <a:pt x="40767" y="146018"/>
                  </a:cubicBezTo>
                  <a:lnTo>
                    <a:pt x="9239" y="122110"/>
                  </a:lnTo>
                  <a:cubicBezTo>
                    <a:pt x="10287" y="114967"/>
                    <a:pt x="16383" y="109538"/>
                    <a:pt x="23813" y="109538"/>
                  </a:cubicBezTo>
                  <a:lnTo>
                    <a:pt x="92583" y="109538"/>
                  </a:lnTo>
                  <a:lnTo>
                    <a:pt x="92583" y="163925"/>
                  </a:lnTo>
                  <a:cubicBezTo>
                    <a:pt x="92583" y="174593"/>
                    <a:pt x="101251" y="183356"/>
                    <a:pt x="112014" y="183356"/>
                  </a:cubicBezTo>
                  <a:lnTo>
                    <a:pt x="201454" y="183356"/>
                  </a:lnTo>
                  <a:cubicBezTo>
                    <a:pt x="212122" y="183356"/>
                    <a:pt x="220885" y="174688"/>
                    <a:pt x="220885" y="163925"/>
                  </a:cubicBezTo>
                  <a:lnTo>
                    <a:pt x="220885" y="109538"/>
                  </a:lnTo>
                  <a:lnTo>
                    <a:pt x="289655" y="109538"/>
                  </a:lnTo>
                  <a:cubicBezTo>
                    <a:pt x="297085" y="109538"/>
                    <a:pt x="303181" y="114967"/>
                    <a:pt x="304229" y="122110"/>
                  </a:cubicBezTo>
                  <a:lnTo>
                    <a:pt x="187833" y="210217"/>
                  </a:lnTo>
                  <a:cubicBezTo>
                    <a:pt x="179546" y="202882"/>
                    <a:pt x="168592" y="198501"/>
                    <a:pt x="156686" y="198501"/>
                  </a:cubicBezTo>
                  <a:cubicBezTo>
                    <a:pt x="144780" y="198501"/>
                    <a:pt x="133921" y="202978"/>
                    <a:pt x="125540" y="210217"/>
                  </a:cubicBezTo>
                  <a:lnTo>
                    <a:pt x="57626" y="158782"/>
                  </a:lnTo>
                  <a:cubicBezTo>
                    <a:pt x="55626" y="157258"/>
                    <a:pt x="52673" y="157639"/>
                    <a:pt x="51149" y="159639"/>
                  </a:cubicBezTo>
                  <a:cubicBezTo>
                    <a:pt x="49625" y="161639"/>
                    <a:pt x="50006" y="164592"/>
                    <a:pt x="52006" y="166116"/>
                  </a:cubicBezTo>
                  <a:lnTo>
                    <a:pt x="106490" y="207359"/>
                  </a:lnTo>
                  <a:lnTo>
                    <a:pt x="8953" y="281178"/>
                  </a:lnTo>
                  <a:close/>
                  <a:moveTo>
                    <a:pt x="156686" y="283750"/>
                  </a:moveTo>
                  <a:cubicBezTo>
                    <a:pt x="135731" y="283750"/>
                    <a:pt x="118681" y="266700"/>
                    <a:pt x="118681" y="245745"/>
                  </a:cubicBezTo>
                  <a:cubicBezTo>
                    <a:pt x="118681" y="224790"/>
                    <a:pt x="135731" y="207740"/>
                    <a:pt x="156686" y="207740"/>
                  </a:cubicBezTo>
                  <a:cubicBezTo>
                    <a:pt x="177641" y="207740"/>
                    <a:pt x="194691" y="224790"/>
                    <a:pt x="194691" y="245745"/>
                  </a:cubicBezTo>
                  <a:cubicBezTo>
                    <a:pt x="194691" y="266700"/>
                    <a:pt x="177641" y="283750"/>
                    <a:pt x="156686" y="283750"/>
                  </a:cubicBezTo>
                  <a:lnTo>
                    <a:pt x="156686" y="283750"/>
                  </a:lnTo>
                  <a:close/>
                  <a:moveTo>
                    <a:pt x="304324" y="133540"/>
                  </a:moveTo>
                  <a:lnTo>
                    <a:pt x="304324" y="281273"/>
                  </a:lnTo>
                  <a:lnTo>
                    <a:pt x="206788" y="207454"/>
                  </a:lnTo>
                  <a:lnTo>
                    <a:pt x="304324" y="1335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1034984" y="3448024"/>
              <a:ext cx="62399" cy="62400"/>
            </a:xfrm>
            <a:custGeom>
              <a:rect b="b" l="l" r="r" t="t"/>
              <a:pathLst>
                <a:path extrusionOk="0" h="57912" w="57911">
                  <a:moveTo>
                    <a:pt x="28956" y="0"/>
                  </a:moveTo>
                  <a:cubicBezTo>
                    <a:pt x="13049" y="0"/>
                    <a:pt x="0" y="12954"/>
                    <a:pt x="0" y="28956"/>
                  </a:cubicBezTo>
                  <a:cubicBezTo>
                    <a:pt x="0" y="44958"/>
                    <a:pt x="12954" y="57912"/>
                    <a:pt x="28956" y="57912"/>
                  </a:cubicBezTo>
                  <a:cubicBezTo>
                    <a:pt x="44958" y="57912"/>
                    <a:pt x="57912" y="44958"/>
                    <a:pt x="57912" y="28956"/>
                  </a:cubicBezTo>
                  <a:cubicBezTo>
                    <a:pt x="57912" y="12954"/>
                    <a:pt x="44958" y="0"/>
                    <a:pt x="28956" y="0"/>
                  </a:cubicBezTo>
                  <a:lnTo>
                    <a:pt x="28956" y="0"/>
                  </a:lnTo>
                  <a:close/>
                  <a:moveTo>
                    <a:pt x="28956" y="48673"/>
                  </a:moveTo>
                  <a:cubicBezTo>
                    <a:pt x="18098" y="48673"/>
                    <a:pt x="9239" y="39815"/>
                    <a:pt x="9239" y="28956"/>
                  </a:cubicBezTo>
                  <a:cubicBezTo>
                    <a:pt x="9239" y="18098"/>
                    <a:pt x="18098" y="9239"/>
                    <a:pt x="28956" y="9239"/>
                  </a:cubicBezTo>
                  <a:cubicBezTo>
                    <a:pt x="39815" y="9239"/>
                    <a:pt x="48673" y="18098"/>
                    <a:pt x="48673" y="28956"/>
                  </a:cubicBezTo>
                  <a:cubicBezTo>
                    <a:pt x="48673" y="39815"/>
                    <a:pt x="39815" y="48673"/>
                    <a:pt x="28956" y="48673"/>
                  </a:cubicBezTo>
                  <a:lnTo>
                    <a:pt x="28956" y="486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1052415" y="3465456"/>
              <a:ext cx="27556" cy="27530"/>
            </a:xfrm>
            <a:custGeom>
              <a:rect b="b" l="l" r="r" t="t"/>
              <a:pathLst>
                <a:path extrusionOk="0" h="25550" w="25574">
                  <a:moveTo>
                    <a:pt x="24217" y="1357"/>
                  </a:moveTo>
                  <a:cubicBezTo>
                    <a:pt x="22408" y="-452"/>
                    <a:pt x="19550" y="-452"/>
                    <a:pt x="17740" y="1357"/>
                  </a:cubicBezTo>
                  <a:lnTo>
                    <a:pt x="12787" y="6310"/>
                  </a:lnTo>
                  <a:lnTo>
                    <a:pt x="7834" y="1357"/>
                  </a:lnTo>
                  <a:cubicBezTo>
                    <a:pt x="6025" y="-452"/>
                    <a:pt x="3167" y="-452"/>
                    <a:pt x="1357" y="1357"/>
                  </a:cubicBezTo>
                  <a:cubicBezTo>
                    <a:pt x="-452" y="3167"/>
                    <a:pt x="-452" y="6025"/>
                    <a:pt x="1357" y="7834"/>
                  </a:cubicBezTo>
                  <a:lnTo>
                    <a:pt x="6310" y="12787"/>
                  </a:lnTo>
                  <a:lnTo>
                    <a:pt x="1357" y="17740"/>
                  </a:lnTo>
                  <a:cubicBezTo>
                    <a:pt x="-452" y="19550"/>
                    <a:pt x="-452" y="22408"/>
                    <a:pt x="1357" y="24217"/>
                  </a:cubicBezTo>
                  <a:cubicBezTo>
                    <a:pt x="2215" y="25075"/>
                    <a:pt x="3453" y="25551"/>
                    <a:pt x="4596" y="25551"/>
                  </a:cubicBezTo>
                  <a:cubicBezTo>
                    <a:pt x="5739" y="25551"/>
                    <a:pt x="6977" y="25075"/>
                    <a:pt x="7834" y="24217"/>
                  </a:cubicBezTo>
                  <a:lnTo>
                    <a:pt x="12787" y="19264"/>
                  </a:lnTo>
                  <a:lnTo>
                    <a:pt x="17740" y="24217"/>
                  </a:lnTo>
                  <a:cubicBezTo>
                    <a:pt x="18598" y="25075"/>
                    <a:pt x="19836" y="25551"/>
                    <a:pt x="20979" y="25551"/>
                  </a:cubicBezTo>
                  <a:cubicBezTo>
                    <a:pt x="22122" y="25551"/>
                    <a:pt x="23360" y="25075"/>
                    <a:pt x="24217" y="24217"/>
                  </a:cubicBezTo>
                  <a:cubicBezTo>
                    <a:pt x="26027" y="22408"/>
                    <a:pt x="26027" y="19550"/>
                    <a:pt x="24217" y="17740"/>
                  </a:cubicBezTo>
                  <a:lnTo>
                    <a:pt x="19264" y="12787"/>
                  </a:lnTo>
                  <a:lnTo>
                    <a:pt x="24217" y="7834"/>
                  </a:lnTo>
                  <a:cubicBezTo>
                    <a:pt x="26027" y="6025"/>
                    <a:pt x="26027" y="3167"/>
                    <a:pt x="24217" y="1357"/>
                  </a:cubicBezTo>
                  <a:lnTo>
                    <a:pt x="24217" y="13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1046074" y="3333528"/>
              <a:ext cx="40232" cy="53060"/>
            </a:xfrm>
            <a:custGeom>
              <a:rect b="b" l="l" r="r" t="t"/>
              <a:pathLst>
                <a:path extrusionOk="0" h="49244" w="37338">
                  <a:moveTo>
                    <a:pt x="14097" y="36767"/>
                  </a:moveTo>
                  <a:lnTo>
                    <a:pt x="14097" y="44672"/>
                  </a:lnTo>
                  <a:cubicBezTo>
                    <a:pt x="14097" y="47244"/>
                    <a:pt x="16192" y="49244"/>
                    <a:pt x="18669" y="49244"/>
                  </a:cubicBezTo>
                  <a:cubicBezTo>
                    <a:pt x="21146" y="49244"/>
                    <a:pt x="23241" y="47149"/>
                    <a:pt x="23241" y="44672"/>
                  </a:cubicBezTo>
                  <a:lnTo>
                    <a:pt x="23241" y="36767"/>
                  </a:lnTo>
                  <a:cubicBezTo>
                    <a:pt x="31337" y="34671"/>
                    <a:pt x="37338" y="27337"/>
                    <a:pt x="37338" y="18669"/>
                  </a:cubicBezTo>
                  <a:cubicBezTo>
                    <a:pt x="37338" y="8382"/>
                    <a:pt x="28956" y="0"/>
                    <a:pt x="18669" y="0"/>
                  </a:cubicBezTo>
                  <a:cubicBezTo>
                    <a:pt x="8382" y="0"/>
                    <a:pt x="0" y="8382"/>
                    <a:pt x="0" y="18669"/>
                  </a:cubicBezTo>
                  <a:cubicBezTo>
                    <a:pt x="0" y="27432"/>
                    <a:pt x="6001" y="34766"/>
                    <a:pt x="14097" y="36767"/>
                  </a:cubicBezTo>
                  <a:lnTo>
                    <a:pt x="14097" y="36767"/>
                  </a:lnTo>
                  <a:close/>
                  <a:moveTo>
                    <a:pt x="18669" y="9144"/>
                  </a:moveTo>
                  <a:cubicBezTo>
                    <a:pt x="23908" y="9144"/>
                    <a:pt x="28194" y="13430"/>
                    <a:pt x="28194" y="18669"/>
                  </a:cubicBezTo>
                  <a:cubicBezTo>
                    <a:pt x="28194" y="23908"/>
                    <a:pt x="23908" y="28194"/>
                    <a:pt x="18669" y="28194"/>
                  </a:cubicBezTo>
                  <a:cubicBezTo>
                    <a:pt x="13430" y="28194"/>
                    <a:pt x="9144" y="23908"/>
                    <a:pt x="9144" y="18669"/>
                  </a:cubicBezTo>
                  <a:cubicBezTo>
                    <a:pt x="9144" y="13430"/>
                    <a:pt x="13430" y="9144"/>
                    <a:pt x="18669" y="9144"/>
                  </a:cubicBezTo>
                  <a:lnTo>
                    <a:pt x="18669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6" name="Google Shape;1216;p29"/>
          <p:cNvGrpSpPr/>
          <p:nvPr/>
        </p:nvGrpSpPr>
        <p:grpSpPr>
          <a:xfrm>
            <a:off x="896767" y="2598389"/>
            <a:ext cx="338788" cy="317440"/>
            <a:chOff x="896767" y="2598389"/>
            <a:chExt cx="338788" cy="317440"/>
          </a:xfrm>
        </p:grpSpPr>
        <p:sp>
          <p:nvSpPr>
            <p:cNvPr id="1217" name="Google Shape;1217;p29"/>
            <p:cNvSpPr/>
            <p:nvPr/>
          </p:nvSpPr>
          <p:spPr>
            <a:xfrm>
              <a:off x="896767" y="2598389"/>
              <a:ext cx="338788" cy="317440"/>
            </a:xfrm>
            <a:custGeom>
              <a:rect b="b" l="l" r="r" t="t"/>
              <a:pathLst>
                <a:path extrusionOk="0" h="294608" w="314420">
                  <a:moveTo>
                    <a:pt x="287464" y="0"/>
                  </a:moveTo>
                  <a:lnTo>
                    <a:pt x="26860" y="0"/>
                  </a:lnTo>
                  <a:cubicBezTo>
                    <a:pt x="12002" y="0"/>
                    <a:pt x="0" y="12097"/>
                    <a:pt x="0" y="26861"/>
                  </a:cubicBezTo>
                  <a:lnTo>
                    <a:pt x="0" y="211646"/>
                  </a:lnTo>
                  <a:cubicBezTo>
                    <a:pt x="0" y="226504"/>
                    <a:pt x="12097" y="238506"/>
                    <a:pt x="26860" y="238506"/>
                  </a:cubicBezTo>
                  <a:lnTo>
                    <a:pt x="73438" y="238506"/>
                  </a:lnTo>
                  <a:cubicBezTo>
                    <a:pt x="74009" y="240316"/>
                    <a:pt x="74867" y="242126"/>
                    <a:pt x="76105" y="243745"/>
                  </a:cubicBezTo>
                  <a:cubicBezTo>
                    <a:pt x="79248" y="247936"/>
                    <a:pt x="84106" y="250412"/>
                    <a:pt x="89440" y="250412"/>
                  </a:cubicBezTo>
                  <a:lnTo>
                    <a:pt x="108204" y="250412"/>
                  </a:lnTo>
                  <a:cubicBezTo>
                    <a:pt x="113443" y="256318"/>
                    <a:pt x="118586" y="262985"/>
                    <a:pt x="123539" y="270320"/>
                  </a:cubicBezTo>
                  <a:cubicBezTo>
                    <a:pt x="132969" y="284512"/>
                    <a:pt x="146113" y="291465"/>
                    <a:pt x="163640" y="291465"/>
                  </a:cubicBezTo>
                  <a:lnTo>
                    <a:pt x="163640" y="291465"/>
                  </a:lnTo>
                  <a:cubicBezTo>
                    <a:pt x="178308" y="291465"/>
                    <a:pt x="194405" y="286607"/>
                    <a:pt x="210884" y="281178"/>
                  </a:cubicBezTo>
                  <a:cubicBezTo>
                    <a:pt x="224600" y="276701"/>
                    <a:pt x="238030" y="282702"/>
                    <a:pt x="249936" y="288036"/>
                  </a:cubicBezTo>
                  <a:cubicBezTo>
                    <a:pt x="256699" y="291084"/>
                    <a:pt x="263176" y="293941"/>
                    <a:pt x="269081" y="294513"/>
                  </a:cubicBezTo>
                  <a:cubicBezTo>
                    <a:pt x="269843" y="294513"/>
                    <a:pt x="270605" y="294608"/>
                    <a:pt x="271367" y="294608"/>
                  </a:cubicBezTo>
                  <a:cubicBezTo>
                    <a:pt x="277749" y="294608"/>
                    <a:pt x="282797" y="291655"/>
                    <a:pt x="286417" y="285655"/>
                  </a:cubicBezTo>
                  <a:cubicBezTo>
                    <a:pt x="294894" y="271748"/>
                    <a:pt x="287464" y="262699"/>
                    <a:pt x="281559" y="255461"/>
                  </a:cubicBezTo>
                  <a:cubicBezTo>
                    <a:pt x="276511" y="249269"/>
                    <a:pt x="273272" y="244888"/>
                    <a:pt x="274606" y="238506"/>
                  </a:cubicBezTo>
                  <a:lnTo>
                    <a:pt x="287560" y="238506"/>
                  </a:lnTo>
                  <a:cubicBezTo>
                    <a:pt x="302419" y="238506"/>
                    <a:pt x="314420" y="226409"/>
                    <a:pt x="314420" y="211646"/>
                  </a:cubicBezTo>
                  <a:lnTo>
                    <a:pt x="314420" y="26861"/>
                  </a:lnTo>
                  <a:cubicBezTo>
                    <a:pt x="314420" y="12002"/>
                    <a:pt x="302324" y="0"/>
                    <a:pt x="287560" y="0"/>
                  </a:cubicBezTo>
                  <a:lnTo>
                    <a:pt x="287560" y="0"/>
                  </a:lnTo>
                  <a:close/>
                  <a:moveTo>
                    <a:pt x="274320" y="261366"/>
                  </a:moveTo>
                  <a:cubicBezTo>
                    <a:pt x="280511" y="268986"/>
                    <a:pt x="283274" y="272891"/>
                    <a:pt x="278416" y="280892"/>
                  </a:cubicBezTo>
                  <a:cubicBezTo>
                    <a:pt x="274796" y="286798"/>
                    <a:pt x="271082" y="287369"/>
                    <a:pt x="253555" y="279559"/>
                  </a:cubicBezTo>
                  <a:cubicBezTo>
                    <a:pt x="240792" y="273844"/>
                    <a:pt x="224980" y="266795"/>
                    <a:pt x="207836" y="272415"/>
                  </a:cubicBezTo>
                  <a:cubicBezTo>
                    <a:pt x="192024" y="277559"/>
                    <a:pt x="176784" y="282226"/>
                    <a:pt x="163449" y="282226"/>
                  </a:cubicBezTo>
                  <a:lnTo>
                    <a:pt x="163449" y="282226"/>
                  </a:lnTo>
                  <a:cubicBezTo>
                    <a:pt x="149066" y="282226"/>
                    <a:pt x="138779" y="276796"/>
                    <a:pt x="131064" y="265176"/>
                  </a:cubicBezTo>
                  <a:cubicBezTo>
                    <a:pt x="127540" y="259937"/>
                    <a:pt x="123920" y="254984"/>
                    <a:pt x="120206" y="250412"/>
                  </a:cubicBezTo>
                  <a:lnTo>
                    <a:pt x="177355" y="250412"/>
                  </a:lnTo>
                  <a:cubicBezTo>
                    <a:pt x="179927" y="250412"/>
                    <a:pt x="181928" y="248317"/>
                    <a:pt x="181928" y="245840"/>
                  </a:cubicBezTo>
                  <a:cubicBezTo>
                    <a:pt x="181928" y="243364"/>
                    <a:pt x="179832" y="241268"/>
                    <a:pt x="177355" y="241268"/>
                  </a:cubicBezTo>
                  <a:lnTo>
                    <a:pt x="89344" y="241268"/>
                  </a:lnTo>
                  <a:cubicBezTo>
                    <a:pt x="86963" y="241268"/>
                    <a:pt x="84868" y="240221"/>
                    <a:pt x="83439" y="238315"/>
                  </a:cubicBezTo>
                  <a:cubicBezTo>
                    <a:pt x="82010" y="236411"/>
                    <a:pt x="81629" y="234029"/>
                    <a:pt x="82201" y="231838"/>
                  </a:cubicBezTo>
                  <a:lnTo>
                    <a:pt x="89916" y="205073"/>
                  </a:lnTo>
                  <a:cubicBezTo>
                    <a:pt x="90869" y="201930"/>
                    <a:pt x="93726" y="199739"/>
                    <a:pt x="97060" y="199739"/>
                  </a:cubicBezTo>
                  <a:lnTo>
                    <a:pt x="217075" y="199739"/>
                  </a:lnTo>
                  <a:cubicBezTo>
                    <a:pt x="220313" y="199739"/>
                    <a:pt x="223266" y="201930"/>
                    <a:pt x="224218" y="205073"/>
                  </a:cubicBezTo>
                  <a:lnTo>
                    <a:pt x="231934" y="231838"/>
                  </a:lnTo>
                  <a:cubicBezTo>
                    <a:pt x="232600" y="234124"/>
                    <a:pt x="232124" y="236506"/>
                    <a:pt x="230696" y="238315"/>
                  </a:cubicBezTo>
                  <a:cubicBezTo>
                    <a:pt x="229267" y="240221"/>
                    <a:pt x="227076" y="241268"/>
                    <a:pt x="224790" y="241268"/>
                  </a:cubicBezTo>
                  <a:lnTo>
                    <a:pt x="198787" y="241268"/>
                  </a:lnTo>
                  <a:cubicBezTo>
                    <a:pt x="196215" y="241268"/>
                    <a:pt x="194215" y="243364"/>
                    <a:pt x="194215" y="245840"/>
                  </a:cubicBezTo>
                  <a:cubicBezTo>
                    <a:pt x="194215" y="248317"/>
                    <a:pt x="196310" y="250412"/>
                    <a:pt x="198787" y="250412"/>
                  </a:cubicBezTo>
                  <a:lnTo>
                    <a:pt x="224790" y="250412"/>
                  </a:lnTo>
                  <a:cubicBezTo>
                    <a:pt x="230029" y="250412"/>
                    <a:pt x="234887" y="248031"/>
                    <a:pt x="238030" y="243745"/>
                  </a:cubicBezTo>
                  <a:cubicBezTo>
                    <a:pt x="239268" y="242126"/>
                    <a:pt x="240125" y="240411"/>
                    <a:pt x="240697" y="238506"/>
                  </a:cubicBezTo>
                  <a:lnTo>
                    <a:pt x="264986" y="238506"/>
                  </a:lnTo>
                  <a:cubicBezTo>
                    <a:pt x="263652" y="248507"/>
                    <a:pt x="269367" y="255556"/>
                    <a:pt x="274130" y="261271"/>
                  </a:cubicBezTo>
                  <a:lnTo>
                    <a:pt x="274130" y="261271"/>
                  </a:lnTo>
                  <a:close/>
                  <a:moveTo>
                    <a:pt x="305086" y="211741"/>
                  </a:moveTo>
                  <a:cubicBezTo>
                    <a:pt x="305086" y="221456"/>
                    <a:pt x="297180" y="229362"/>
                    <a:pt x="287464" y="229362"/>
                  </a:cubicBezTo>
                  <a:lnTo>
                    <a:pt x="240887" y="229362"/>
                  </a:lnTo>
                  <a:cubicBezTo>
                    <a:pt x="240887" y="229362"/>
                    <a:pt x="240887" y="229267"/>
                    <a:pt x="240887" y="229171"/>
                  </a:cubicBezTo>
                  <a:lnTo>
                    <a:pt x="233172" y="202406"/>
                  </a:lnTo>
                  <a:cubicBezTo>
                    <a:pt x="231172" y="195358"/>
                    <a:pt x="224600" y="190405"/>
                    <a:pt x="217170" y="190405"/>
                  </a:cubicBezTo>
                  <a:lnTo>
                    <a:pt x="97155" y="190405"/>
                  </a:lnTo>
                  <a:cubicBezTo>
                    <a:pt x="89821" y="190405"/>
                    <a:pt x="83248" y="195358"/>
                    <a:pt x="81153" y="202406"/>
                  </a:cubicBezTo>
                  <a:lnTo>
                    <a:pt x="73438" y="229171"/>
                  </a:lnTo>
                  <a:cubicBezTo>
                    <a:pt x="73438" y="229171"/>
                    <a:pt x="73438" y="229267"/>
                    <a:pt x="73438" y="229362"/>
                  </a:cubicBezTo>
                  <a:lnTo>
                    <a:pt x="26860" y="229362"/>
                  </a:lnTo>
                  <a:cubicBezTo>
                    <a:pt x="17145" y="229362"/>
                    <a:pt x="9239" y="221456"/>
                    <a:pt x="9239" y="211741"/>
                  </a:cubicBezTo>
                  <a:lnTo>
                    <a:pt x="9239" y="26956"/>
                  </a:lnTo>
                  <a:cubicBezTo>
                    <a:pt x="9239" y="17240"/>
                    <a:pt x="17145" y="9335"/>
                    <a:pt x="26860" y="9335"/>
                  </a:cubicBezTo>
                  <a:lnTo>
                    <a:pt x="287464" y="9335"/>
                  </a:lnTo>
                  <a:cubicBezTo>
                    <a:pt x="297180" y="9335"/>
                    <a:pt x="305086" y="17240"/>
                    <a:pt x="305086" y="26956"/>
                  </a:cubicBezTo>
                  <a:lnTo>
                    <a:pt x="305086" y="2117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923260" y="2624882"/>
              <a:ext cx="285726" cy="167289"/>
            </a:xfrm>
            <a:custGeom>
              <a:rect b="b" l="l" r="r" t="t"/>
              <a:pathLst>
                <a:path extrusionOk="0" h="155257" w="265175">
                  <a:moveTo>
                    <a:pt x="252222" y="0"/>
                  </a:moveTo>
                  <a:lnTo>
                    <a:pt x="234982" y="0"/>
                  </a:lnTo>
                  <a:cubicBezTo>
                    <a:pt x="232410" y="0"/>
                    <a:pt x="230410" y="2096"/>
                    <a:pt x="230410" y="4572"/>
                  </a:cubicBezTo>
                  <a:cubicBezTo>
                    <a:pt x="230410" y="7049"/>
                    <a:pt x="232505" y="9144"/>
                    <a:pt x="234982" y="9144"/>
                  </a:cubicBezTo>
                  <a:lnTo>
                    <a:pt x="252222" y="9144"/>
                  </a:lnTo>
                  <a:cubicBezTo>
                    <a:pt x="254317" y="9144"/>
                    <a:pt x="256032" y="10859"/>
                    <a:pt x="256032" y="12954"/>
                  </a:cubicBezTo>
                  <a:lnTo>
                    <a:pt x="256032" y="58388"/>
                  </a:lnTo>
                  <a:lnTo>
                    <a:pt x="226504" y="58388"/>
                  </a:lnTo>
                  <a:cubicBezTo>
                    <a:pt x="224504" y="51245"/>
                    <a:pt x="217932" y="46006"/>
                    <a:pt x="210217" y="46006"/>
                  </a:cubicBezTo>
                  <a:lnTo>
                    <a:pt x="55054" y="46006"/>
                  </a:lnTo>
                  <a:cubicBezTo>
                    <a:pt x="47339" y="46006"/>
                    <a:pt x="40767" y="51245"/>
                    <a:pt x="38767" y="58388"/>
                  </a:cubicBezTo>
                  <a:lnTo>
                    <a:pt x="9239" y="58388"/>
                  </a:lnTo>
                  <a:lnTo>
                    <a:pt x="9239" y="12954"/>
                  </a:lnTo>
                  <a:cubicBezTo>
                    <a:pt x="9239" y="10859"/>
                    <a:pt x="10954" y="9144"/>
                    <a:pt x="13049" y="9144"/>
                  </a:cubicBezTo>
                  <a:lnTo>
                    <a:pt x="213646" y="9144"/>
                  </a:lnTo>
                  <a:cubicBezTo>
                    <a:pt x="216217" y="9144"/>
                    <a:pt x="218218" y="7049"/>
                    <a:pt x="218218" y="4572"/>
                  </a:cubicBezTo>
                  <a:cubicBezTo>
                    <a:pt x="218218" y="2096"/>
                    <a:pt x="216122" y="0"/>
                    <a:pt x="213646" y="0"/>
                  </a:cubicBezTo>
                  <a:lnTo>
                    <a:pt x="13049" y="0"/>
                  </a:lnTo>
                  <a:cubicBezTo>
                    <a:pt x="5905" y="0"/>
                    <a:pt x="95" y="5810"/>
                    <a:pt x="95" y="12954"/>
                  </a:cubicBezTo>
                  <a:lnTo>
                    <a:pt x="95" y="106775"/>
                  </a:lnTo>
                  <a:cubicBezTo>
                    <a:pt x="95" y="109347"/>
                    <a:pt x="2191" y="111347"/>
                    <a:pt x="4667" y="111347"/>
                  </a:cubicBezTo>
                  <a:cubicBezTo>
                    <a:pt x="7144" y="111347"/>
                    <a:pt x="9239" y="109252"/>
                    <a:pt x="9239" y="106775"/>
                  </a:cubicBezTo>
                  <a:lnTo>
                    <a:pt x="9239" y="92297"/>
                  </a:lnTo>
                  <a:lnTo>
                    <a:pt x="38100" y="92297"/>
                  </a:lnTo>
                  <a:lnTo>
                    <a:pt x="38100" y="112395"/>
                  </a:lnTo>
                  <a:cubicBezTo>
                    <a:pt x="38100" y="121729"/>
                    <a:pt x="45720" y="129350"/>
                    <a:pt x="55054" y="129350"/>
                  </a:cubicBezTo>
                  <a:lnTo>
                    <a:pt x="210217" y="129350"/>
                  </a:lnTo>
                  <a:cubicBezTo>
                    <a:pt x="219551" y="129350"/>
                    <a:pt x="227171" y="121729"/>
                    <a:pt x="227171" y="112395"/>
                  </a:cubicBezTo>
                  <a:lnTo>
                    <a:pt x="227171" y="92297"/>
                  </a:lnTo>
                  <a:lnTo>
                    <a:pt x="256032" y="92297"/>
                  </a:lnTo>
                  <a:lnTo>
                    <a:pt x="256032" y="142304"/>
                  </a:lnTo>
                  <a:cubicBezTo>
                    <a:pt x="256032" y="144399"/>
                    <a:pt x="254317" y="146114"/>
                    <a:pt x="252222" y="146114"/>
                  </a:cubicBezTo>
                  <a:lnTo>
                    <a:pt x="12954" y="146114"/>
                  </a:lnTo>
                  <a:cubicBezTo>
                    <a:pt x="10858" y="146114"/>
                    <a:pt x="9144" y="144399"/>
                    <a:pt x="9144" y="142304"/>
                  </a:cubicBezTo>
                  <a:lnTo>
                    <a:pt x="9144" y="128302"/>
                  </a:lnTo>
                  <a:cubicBezTo>
                    <a:pt x="9144" y="125730"/>
                    <a:pt x="7048" y="123730"/>
                    <a:pt x="4572" y="123730"/>
                  </a:cubicBezTo>
                  <a:cubicBezTo>
                    <a:pt x="2096" y="123730"/>
                    <a:pt x="0" y="125825"/>
                    <a:pt x="0" y="128302"/>
                  </a:cubicBezTo>
                  <a:lnTo>
                    <a:pt x="0" y="142304"/>
                  </a:lnTo>
                  <a:cubicBezTo>
                    <a:pt x="0" y="149447"/>
                    <a:pt x="5810" y="155258"/>
                    <a:pt x="12954" y="155258"/>
                  </a:cubicBezTo>
                  <a:lnTo>
                    <a:pt x="252222" y="155258"/>
                  </a:lnTo>
                  <a:cubicBezTo>
                    <a:pt x="259366" y="155258"/>
                    <a:pt x="265176" y="149447"/>
                    <a:pt x="265176" y="142304"/>
                  </a:cubicBezTo>
                  <a:lnTo>
                    <a:pt x="265176" y="12954"/>
                  </a:lnTo>
                  <a:cubicBezTo>
                    <a:pt x="265176" y="5810"/>
                    <a:pt x="259366" y="0"/>
                    <a:pt x="252222" y="0"/>
                  </a:cubicBezTo>
                  <a:lnTo>
                    <a:pt x="252222" y="0"/>
                  </a:lnTo>
                  <a:close/>
                  <a:moveTo>
                    <a:pt x="9144" y="83153"/>
                  </a:moveTo>
                  <a:lnTo>
                    <a:pt x="9144" y="67628"/>
                  </a:lnTo>
                  <a:lnTo>
                    <a:pt x="38005" y="67628"/>
                  </a:lnTo>
                  <a:lnTo>
                    <a:pt x="38005" y="83153"/>
                  </a:lnTo>
                  <a:lnTo>
                    <a:pt x="9144" y="83153"/>
                  </a:lnTo>
                  <a:close/>
                  <a:moveTo>
                    <a:pt x="47244" y="112395"/>
                  </a:moveTo>
                  <a:lnTo>
                    <a:pt x="47244" y="63056"/>
                  </a:lnTo>
                  <a:cubicBezTo>
                    <a:pt x="47244" y="58769"/>
                    <a:pt x="50673" y="55341"/>
                    <a:pt x="54959" y="55341"/>
                  </a:cubicBezTo>
                  <a:lnTo>
                    <a:pt x="135731" y="55341"/>
                  </a:lnTo>
                  <a:cubicBezTo>
                    <a:pt x="129350" y="64866"/>
                    <a:pt x="125921" y="76105"/>
                    <a:pt x="125921" y="87725"/>
                  </a:cubicBezTo>
                  <a:cubicBezTo>
                    <a:pt x="125921" y="99346"/>
                    <a:pt x="129350" y="110585"/>
                    <a:pt x="135731" y="120206"/>
                  </a:cubicBezTo>
                  <a:lnTo>
                    <a:pt x="54959" y="120206"/>
                  </a:lnTo>
                  <a:cubicBezTo>
                    <a:pt x="50673" y="120206"/>
                    <a:pt x="47244" y="116777"/>
                    <a:pt x="47244" y="112491"/>
                  </a:cubicBezTo>
                  <a:lnTo>
                    <a:pt x="47244" y="112491"/>
                  </a:lnTo>
                  <a:close/>
                  <a:moveTo>
                    <a:pt x="217932" y="112395"/>
                  </a:moveTo>
                  <a:cubicBezTo>
                    <a:pt x="217932" y="116681"/>
                    <a:pt x="214503" y="120110"/>
                    <a:pt x="210217" y="120110"/>
                  </a:cubicBezTo>
                  <a:lnTo>
                    <a:pt x="147352" y="120110"/>
                  </a:lnTo>
                  <a:cubicBezTo>
                    <a:pt x="139541" y="111062"/>
                    <a:pt x="135255" y="99632"/>
                    <a:pt x="135255" y="87630"/>
                  </a:cubicBezTo>
                  <a:cubicBezTo>
                    <a:pt x="135255" y="75629"/>
                    <a:pt x="139541" y="64199"/>
                    <a:pt x="147352" y="55245"/>
                  </a:cubicBezTo>
                  <a:lnTo>
                    <a:pt x="210217" y="55245"/>
                  </a:lnTo>
                  <a:cubicBezTo>
                    <a:pt x="214503" y="55245"/>
                    <a:pt x="217932" y="58674"/>
                    <a:pt x="217932" y="62960"/>
                  </a:cubicBezTo>
                  <a:lnTo>
                    <a:pt x="217932" y="112300"/>
                  </a:lnTo>
                  <a:close/>
                  <a:moveTo>
                    <a:pt x="227076" y="83153"/>
                  </a:moveTo>
                  <a:lnTo>
                    <a:pt x="227076" y="67628"/>
                  </a:lnTo>
                  <a:lnTo>
                    <a:pt x="255937" y="67628"/>
                  </a:lnTo>
                  <a:lnTo>
                    <a:pt x="255937" y="83153"/>
                  </a:lnTo>
                  <a:lnTo>
                    <a:pt x="227076" y="831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982099" y="2691628"/>
              <a:ext cx="55626" cy="55626"/>
            </a:xfrm>
            <a:custGeom>
              <a:rect b="b" l="l" r="r" t="t"/>
              <a:pathLst>
                <a:path extrusionOk="0" h="51625" w="51625">
                  <a:moveTo>
                    <a:pt x="25813" y="0"/>
                  </a:moveTo>
                  <a:cubicBezTo>
                    <a:pt x="11621" y="0"/>
                    <a:pt x="0" y="11525"/>
                    <a:pt x="0" y="25813"/>
                  </a:cubicBezTo>
                  <a:cubicBezTo>
                    <a:pt x="0" y="40100"/>
                    <a:pt x="11525" y="51626"/>
                    <a:pt x="25813" y="51626"/>
                  </a:cubicBezTo>
                  <a:cubicBezTo>
                    <a:pt x="40100" y="51626"/>
                    <a:pt x="51626" y="40100"/>
                    <a:pt x="51626" y="25813"/>
                  </a:cubicBezTo>
                  <a:cubicBezTo>
                    <a:pt x="51626" y="11525"/>
                    <a:pt x="40100" y="0"/>
                    <a:pt x="25813" y="0"/>
                  </a:cubicBezTo>
                  <a:lnTo>
                    <a:pt x="25813" y="0"/>
                  </a:lnTo>
                  <a:close/>
                  <a:moveTo>
                    <a:pt x="30385" y="41720"/>
                  </a:moveTo>
                  <a:lnTo>
                    <a:pt x="30385" y="38672"/>
                  </a:lnTo>
                  <a:cubicBezTo>
                    <a:pt x="30385" y="36100"/>
                    <a:pt x="28289" y="34100"/>
                    <a:pt x="25813" y="34100"/>
                  </a:cubicBezTo>
                  <a:cubicBezTo>
                    <a:pt x="23336" y="34100"/>
                    <a:pt x="21241" y="36195"/>
                    <a:pt x="21241" y="38672"/>
                  </a:cubicBezTo>
                  <a:lnTo>
                    <a:pt x="21241" y="41720"/>
                  </a:lnTo>
                  <a:cubicBezTo>
                    <a:pt x="15812" y="40100"/>
                    <a:pt x="11525" y="35814"/>
                    <a:pt x="9906" y="30385"/>
                  </a:cubicBezTo>
                  <a:lnTo>
                    <a:pt x="12954" y="30385"/>
                  </a:lnTo>
                  <a:cubicBezTo>
                    <a:pt x="15526" y="30385"/>
                    <a:pt x="17526" y="28289"/>
                    <a:pt x="17526" y="25813"/>
                  </a:cubicBezTo>
                  <a:cubicBezTo>
                    <a:pt x="17526" y="23336"/>
                    <a:pt x="15431" y="21241"/>
                    <a:pt x="12954" y="21241"/>
                  </a:cubicBezTo>
                  <a:lnTo>
                    <a:pt x="9906" y="21241"/>
                  </a:lnTo>
                  <a:cubicBezTo>
                    <a:pt x="11525" y="15812"/>
                    <a:pt x="15812" y="11525"/>
                    <a:pt x="21241" y="9906"/>
                  </a:cubicBezTo>
                  <a:lnTo>
                    <a:pt x="21241" y="12954"/>
                  </a:lnTo>
                  <a:cubicBezTo>
                    <a:pt x="21241" y="15526"/>
                    <a:pt x="23336" y="17526"/>
                    <a:pt x="25813" y="17526"/>
                  </a:cubicBezTo>
                  <a:cubicBezTo>
                    <a:pt x="28289" y="17526"/>
                    <a:pt x="30385" y="15431"/>
                    <a:pt x="30385" y="12954"/>
                  </a:cubicBezTo>
                  <a:lnTo>
                    <a:pt x="30385" y="9906"/>
                  </a:lnTo>
                  <a:cubicBezTo>
                    <a:pt x="35814" y="11525"/>
                    <a:pt x="40100" y="15812"/>
                    <a:pt x="41720" y="21241"/>
                  </a:cubicBezTo>
                  <a:lnTo>
                    <a:pt x="38672" y="21241"/>
                  </a:lnTo>
                  <a:cubicBezTo>
                    <a:pt x="36100" y="21241"/>
                    <a:pt x="34100" y="23336"/>
                    <a:pt x="34100" y="25813"/>
                  </a:cubicBezTo>
                  <a:cubicBezTo>
                    <a:pt x="34100" y="28289"/>
                    <a:pt x="36195" y="30385"/>
                    <a:pt x="38672" y="30385"/>
                  </a:cubicBezTo>
                  <a:lnTo>
                    <a:pt x="41720" y="30385"/>
                  </a:lnTo>
                  <a:cubicBezTo>
                    <a:pt x="40100" y="35814"/>
                    <a:pt x="35814" y="40100"/>
                    <a:pt x="30385" y="41720"/>
                  </a:cubicBezTo>
                  <a:lnTo>
                    <a:pt x="30385" y="41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1094645" y="2691628"/>
              <a:ext cx="55626" cy="55626"/>
            </a:xfrm>
            <a:custGeom>
              <a:rect b="b" l="l" r="r" t="t"/>
              <a:pathLst>
                <a:path extrusionOk="0" h="51625" w="51625">
                  <a:moveTo>
                    <a:pt x="25813" y="0"/>
                  </a:moveTo>
                  <a:cubicBezTo>
                    <a:pt x="11621" y="0"/>
                    <a:pt x="0" y="11525"/>
                    <a:pt x="0" y="25813"/>
                  </a:cubicBezTo>
                  <a:cubicBezTo>
                    <a:pt x="0" y="40100"/>
                    <a:pt x="11525" y="51626"/>
                    <a:pt x="25813" y="51626"/>
                  </a:cubicBezTo>
                  <a:cubicBezTo>
                    <a:pt x="40100" y="51626"/>
                    <a:pt x="51625" y="40100"/>
                    <a:pt x="51625" y="25813"/>
                  </a:cubicBezTo>
                  <a:cubicBezTo>
                    <a:pt x="51625" y="11525"/>
                    <a:pt x="40100" y="0"/>
                    <a:pt x="25813" y="0"/>
                  </a:cubicBezTo>
                  <a:lnTo>
                    <a:pt x="25813" y="0"/>
                  </a:lnTo>
                  <a:close/>
                  <a:moveTo>
                    <a:pt x="30385" y="41720"/>
                  </a:moveTo>
                  <a:lnTo>
                    <a:pt x="30385" y="38672"/>
                  </a:lnTo>
                  <a:cubicBezTo>
                    <a:pt x="30385" y="36100"/>
                    <a:pt x="28289" y="34100"/>
                    <a:pt x="25813" y="34100"/>
                  </a:cubicBezTo>
                  <a:cubicBezTo>
                    <a:pt x="23336" y="34100"/>
                    <a:pt x="21241" y="36195"/>
                    <a:pt x="21241" y="38672"/>
                  </a:cubicBezTo>
                  <a:lnTo>
                    <a:pt x="21241" y="41720"/>
                  </a:lnTo>
                  <a:cubicBezTo>
                    <a:pt x="15811" y="40100"/>
                    <a:pt x="11525" y="35814"/>
                    <a:pt x="9906" y="30385"/>
                  </a:cubicBezTo>
                  <a:lnTo>
                    <a:pt x="12954" y="30385"/>
                  </a:lnTo>
                  <a:cubicBezTo>
                    <a:pt x="15526" y="30385"/>
                    <a:pt x="17526" y="28289"/>
                    <a:pt x="17526" y="25813"/>
                  </a:cubicBezTo>
                  <a:cubicBezTo>
                    <a:pt x="17526" y="23336"/>
                    <a:pt x="15430" y="21241"/>
                    <a:pt x="12954" y="21241"/>
                  </a:cubicBezTo>
                  <a:lnTo>
                    <a:pt x="9906" y="21241"/>
                  </a:lnTo>
                  <a:cubicBezTo>
                    <a:pt x="11525" y="15812"/>
                    <a:pt x="15811" y="11525"/>
                    <a:pt x="21241" y="9906"/>
                  </a:cubicBezTo>
                  <a:lnTo>
                    <a:pt x="21241" y="12954"/>
                  </a:lnTo>
                  <a:cubicBezTo>
                    <a:pt x="21241" y="15526"/>
                    <a:pt x="23336" y="17526"/>
                    <a:pt x="25813" y="17526"/>
                  </a:cubicBezTo>
                  <a:cubicBezTo>
                    <a:pt x="28289" y="17526"/>
                    <a:pt x="30385" y="15431"/>
                    <a:pt x="30385" y="12954"/>
                  </a:cubicBezTo>
                  <a:lnTo>
                    <a:pt x="30385" y="9906"/>
                  </a:lnTo>
                  <a:cubicBezTo>
                    <a:pt x="35814" y="11525"/>
                    <a:pt x="40100" y="15812"/>
                    <a:pt x="41719" y="21241"/>
                  </a:cubicBezTo>
                  <a:lnTo>
                    <a:pt x="38671" y="21241"/>
                  </a:lnTo>
                  <a:cubicBezTo>
                    <a:pt x="36100" y="21241"/>
                    <a:pt x="34100" y="23336"/>
                    <a:pt x="34100" y="25813"/>
                  </a:cubicBezTo>
                  <a:cubicBezTo>
                    <a:pt x="34100" y="28289"/>
                    <a:pt x="36195" y="30385"/>
                    <a:pt x="38671" y="30385"/>
                  </a:cubicBezTo>
                  <a:lnTo>
                    <a:pt x="41719" y="30385"/>
                  </a:lnTo>
                  <a:cubicBezTo>
                    <a:pt x="40100" y="35814"/>
                    <a:pt x="35814" y="40100"/>
                    <a:pt x="30385" y="41720"/>
                  </a:cubicBezTo>
                  <a:lnTo>
                    <a:pt x="30385" y="41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1002226" y="2820912"/>
              <a:ext cx="30379" cy="30378"/>
            </a:xfrm>
            <a:custGeom>
              <a:rect b="b" l="l" r="r" t="t"/>
              <a:pathLst>
                <a:path extrusionOk="0" h="28193" w="28194">
                  <a:moveTo>
                    <a:pt x="14097" y="0"/>
                  </a:moveTo>
                  <a:cubicBezTo>
                    <a:pt x="6287" y="0"/>
                    <a:pt x="0" y="6286"/>
                    <a:pt x="0" y="14097"/>
                  </a:cubicBezTo>
                  <a:cubicBezTo>
                    <a:pt x="0" y="21907"/>
                    <a:pt x="6287" y="28194"/>
                    <a:pt x="14097" y="28194"/>
                  </a:cubicBezTo>
                  <a:cubicBezTo>
                    <a:pt x="21908" y="28194"/>
                    <a:pt x="28194" y="21907"/>
                    <a:pt x="28194" y="14097"/>
                  </a:cubicBezTo>
                  <a:cubicBezTo>
                    <a:pt x="28194" y="6286"/>
                    <a:pt x="21908" y="0"/>
                    <a:pt x="14097" y="0"/>
                  </a:cubicBezTo>
                  <a:lnTo>
                    <a:pt x="14097" y="0"/>
                  </a:lnTo>
                  <a:close/>
                  <a:moveTo>
                    <a:pt x="14097" y="18955"/>
                  </a:moveTo>
                  <a:cubicBezTo>
                    <a:pt x="11430" y="18955"/>
                    <a:pt x="9239" y="16764"/>
                    <a:pt x="9239" y="14097"/>
                  </a:cubicBezTo>
                  <a:cubicBezTo>
                    <a:pt x="9239" y="11430"/>
                    <a:pt x="11430" y="9239"/>
                    <a:pt x="14097" y="9239"/>
                  </a:cubicBezTo>
                  <a:cubicBezTo>
                    <a:pt x="16764" y="9239"/>
                    <a:pt x="18955" y="11430"/>
                    <a:pt x="18955" y="14097"/>
                  </a:cubicBezTo>
                  <a:cubicBezTo>
                    <a:pt x="18955" y="16764"/>
                    <a:pt x="16764" y="18955"/>
                    <a:pt x="14097" y="18955"/>
                  </a:cubicBezTo>
                  <a:lnTo>
                    <a:pt x="14097" y="189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1099780" y="2820912"/>
              <a:ext cx="30378" cy="30378"/>
            </a:xfrm>
            <a:custGeom>
              <a:rect b="b" l="l" r="r" t="t"/>
              <a:pathLst>
                <a:path extrusionOk="0" h="28193" w="28193">
                  <a:moveTo>
                    <a:pt x="28194" y="14097"/>
                  </a:moveTo>
                  <a:cubicBezTo>
                    <a:pt x="28194" y="6286"/>
                    <a:pt x="21908" y="0"/>
                    <a:pt x="14097" y="0"/>
                  </a:cubicBezTo>
                  <a:cubicBezTo>
                    <a:pt x="6286" y="0"/>
                    <a:pt x="0" y="6286"/>
                    <a:pt x="0" y="14097"/>
                  </a:cubicBezTo>
                  <a:cubicBezTo>
                    <a:pt x="0" y="21907"/>
                    <a:pt x="6286" y="28194"/>
                    <a:pt x="14097" y="28194"/>
                  </a:cubicBezTo>
                  <a:cubicBezTo>
                    <a:pt x="21908" y="28194"/>
                    <a:pt x="28194" y="21907"/>
                    <a:pt x="28194" y="14097"/>
                  </a:cubicBezTo>
                  <a:lnTo>
                    <a:pt x="28194" y="14097"/>
                  </a:lnTo>
                  <a:close/>
                  <a:moveTo>
                    <a:pt x="9239" y="14097"/>
                  </a:moveTo>
                  <a:cubicBezTo>
                    <a:pt x="9239" y="11430"/>
                    <a:pt x="11430" y="9239"/>
                    <a:pt x="14097" y="9239"/>
                  </a:cubicBezTo>
                  <a:cubicBezTo>
                    <a:pt x="16764" y="9239"/>
                    <a:pt x="18955" y="11430"/>
                    <a:pt x="18955" y="14097"/>
                  </a:cubicBezTo>
                  <a:cubicBezTo>
                    <a:pt x="18955" y="16764"/>
                    <a:pt x="16764" y="18955"/>
                    <a:pt x="14097" y="18955"/>
                  </a:cubicBezTo>
                  <a:cubicBezTo>
                    <a:pt x="11430" y="18955"/>
                    <a:pt x="9239" y="16764"/>
                    <a:pt x="9239" y="14097"/>
                  </a:cubicBezTo>
                  <a:lnTo>
                    <a:pt x="9239" y="14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946262" y="2643058"/>
              <a:ext cx="100579" cy="9852"/>
            </a:xfrm>
            <a:custGeom>
              <a:rect b="b" l="l" r="r" t="t"/>
              <a:pathLst>
                <a:path extrusionOk="0" h="9143" w="93345">
                  <a:moveTo>
                    <a:pt x="93345" y="4572"/>
                  </a:moveTo>
                  <a:cubicBezTo>
                    <a:pt x="93345" y="2000"/>
                    <a:pt x="91250" y="0"/>
                    <a:pt x="8877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88773" y="9144"/>
                  </a:lnTo>
                  <a:cubicBezTo>
                    <a:pt x="91345" y="9144"/>
                    <a:pt x="93345" y="7048"/>
                    <a:pt x="93345" y="4572"/>
                  </a:cubicBezTo>
                  <a:lnTo>
                    <a:pt x="93345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946262" y="2659283"/>
              <a:ext cx="62913" cy="9853"/>
            </a:xfrm>
            <a:custGeom>
              <a:rect b="b" l="l" r="r" t="t"/>
              <a:pathLst>
                <a:path extrusionOk="0" h="9144" w="58388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53816" y="9144"/>
                  </a:lnTo>
                  <a:cubicBezTo>
                    <a:pt x="56388" y="9144"/>
                    <a:pt x="58388" y="7049"/>
                    <a:pt x="58388" y="4572"/>
                  </a:cubicBezTo>
                  <a:cubicBezTo>
                    <a:pt x="58388" y="2096"/>
                    <a:pt x="56293" y="0"/>
                    <a:pt x="53816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5" name="Google Shape;1225;p29"/>
          <p:cNvSpPr/>
          <p:nvPr/>
        </p:nvSpPr>
        <p:spPr>
          <a:xfrm>
            <a:off x="897178" y="2043877"/>
            <a:ext cx="330988" cy="338685"/>
          </a:xfrm>
          <a:custGeom>
            <a:rect b="b" l="l" r="r" t="t"/>
            <a:pathLst>
              <a:path extrusionOk="0" h="314325" w="307181">
                <a:moveTo>
                  <a:pt x="306610" y="261080"/>
                </a:moveTo>
                <a:lnTo>
                  <a:pt x="287941" y="160115"/>
                </a:lnTo>
                <a:cubicBezTo>
                  <a:pt x="296228" y="159353"/>
                  <a:pt x="302800" y="152400"/>
                  <a:pt x="302800" y="143923"/>
                </a:cubicBezTo>
                <a:lnTo>
                  <a:pt x="302800" y="119063"/>
                </a:lnTo>
                <a:cubicBezTo>
                  <a:pt x="302800" y="110109"/>
                  <a:pt x="295465" y="102775"/>
                  <a:pt x="286512" y="102775"/>
                </a:cubicBezTo>
                <a:lnTo>
                  <a:pt x="268033" y="102775"/>
                </a:lnTo>
                <a:lnTo>
                  <a:pt x="268033" y="88106"/>
                </a:lnTo>
                <a:cubicBezTo>
                  <a:pt x="268033" y="80581"/>
                  <a:pt x="261937" y="74486"/>
                  <a:pt x="254413" y="74486"/>
                </a:cubicBezTo>
                <a:lnTo>
                  <a:pt x="250984" y="74486"/>
                </a:lnTo>
                <a:lnTo>
                  <a:pt x="250984" y="52578"/>
                </a:lnTo>
                <a:cubicBezTo>
                  <a:pt x="250984" y="50006"/>
                  <a:pt x="248888" y="48006"/>
                  <a:pt x="246412" y="48006"/>
                </a:cubicBezTo>
                <a:cubicBezTo>
                  <a:pt x="243935" y="48006"/>
                  <a:pt x="241840" y="50102"/>
                  <a:pt x="241840" y="52578"/>
                </a:cubicBezTo>
                <a:lnTo>
                  <a:pt x="241840" y="74486"/>
                </a:lnTo>
                <a:lnTo>
                  <a:pt x="239363" y="74486"/>
                </a:lnTo>
                <a:cubicBezTo>
                  <a:pt x="231839" y="74486"/>
                  <a:pt x="225743" y="80581"/>
                  <a:pt x="225743" y="88106"/>
                </a:cubicBezTo>
                <a:lnTo>
                  <a:pt x="225743" y="124111"/>
                </a:lnTo>
                <a:lnTo>
                  <a:pt x="165640" y="124111"/>
                </a:lnTo>
                <a:lnTo>
                  <a:pt x="171926" y="103632"/>
                </a:lnTo>
                <a:lnTo>
                  <a:pt x="185642" y="95440"/>
                </a:lnTo>
                <a:cubicBezTo>
                  <a:pt x="188976" y="98774"/>
                  <a:pt x="193643" y="100870"/>
                  <a:pt x="198691" y="100870"/>
                </a:cubicBezTo>
                <a:cubicBezTo>
                  <a:pt x="208883" y="100870"/>
                  <a:pt x="217265" y="92583"/>
                  <a:pt x="217265" y="82296"/>
                </a:cubicBezTo>
                <a:cubicBezTo>
                  <a:pt x="217265" y="72009"/>
                  <a:pt x="208978" y="63722"/>
                  <a:pt x="198691" y="63722"/>
                </a:cubicBezTo>
                <a:cubicBezTo>
                  <a:pt x="188405" y="63722"/>
                  <a:pt x="180118" y="72009"/>
                  <a:pt x="180118" y="82296"/>
                </a:cubicBezTo>
                <a:cubicBezTo>
                  <a:pt x="180118" y="84106"/>
                  <a:pt x="180403" y="85915"/>
                  <a:pt x="180880" y="87535"/>
                </a:cubicBezTo>
                <a:lnTo>
                  <a:pt x="165640" y="96679"/>
                </a:lnTo>
                <a:cubicBezTo>
                  <a:pt x="164687" y="97250"/>
                  <a:pt x="163925" y="98203"/>
                  <a:pt x="163640" y="99251"/>
                </a:cubicBezTo>
                <a:lnTo>
                  <a:pt x="156019" y="124111"/>
                </a:lnTo>
                <a:lnTo>
                  <a:pt x="81534" y="124111"/>
                </a:lnTo>
                <a:lnTo>
                  <a:pt x="81534" y="88106"/>
                </a:lnTo>
                <a:cubicBezTo>
                  <a:pt x="81534" y="80581"/>
                  <a:pt x="75438" y="74486"/>
                  <a:pt x="67913" y="74486"/>
                </a:cubicBezTo>
                <a:lnTo>
                  <a:pt x="65342" y="74486"/>
                </a:lnTo>
                <a:lnTo>
                  <a:pt x="65342" y="16288"/>
                </a:lnTo>
                <a:cubicBezTo>
                  <a:pt x="65342" y="12382"/>
                  <a:pt x="68485" y="9239"/>
                  <a:pt x="72390" y="9239"/>
                </a:cubicBezTo>
                <a:lnTo>
                  <a:pt x="234886" y="9239"/>
                </a:lnTo>
                <a:cubicBezTo>
                  <a:pt x="238792" y="9239"/>
                  <a:pt x="241935" y="12382"/>
                  <a:pt x="241935" y="16288"/>
                </a:cubicBezTo>
                <a:lnTo>
                  <a:pt x="241935" y="31147"/>
                </a:lnTo>
                <a:cubicBezTo>
                  <a:pt x="241935" y="33719"/>
                  <a:pt x="244031" y="35719"/>
                  <a:pt x="246507" y="35719"/>
                </a:cubicBezTo>
                <a:cubicBezTo>
                  <a:pt x="248983" y="35719"/>
                  <a:pt x="251079" y="33623"/>
                  <a:pt x="251079" y="31147"/>
                </a:cubicBezTo>
                <a:lnTo>
                  <a:pt x="251079" y="16288"/>
                </a:lnTo>
                <a:cubicBezTo>
                  <a:pt x="251079" y="7334"/>
                  <a:pt x="243745" y="0"/>
                  <a:pt x="234791" y="0"/>
                </a:cubicBezTo>
                <a:lnTo>
                  <a:pt x="72295" y="0"/>
                </a:lnTo>
                <a:cubicBezTo>
                  <a:pt x="63341" y="0"/>
                  <a:pt x="56007" y="7334"/>
                  <a:pt x="56007" y="16288"/>
                </a:cubicBezTo>
                <a:lnTo>
                  <a:pt x="56007" y="74486"/>
                </a:lnTo>
                <a:lnTo>
                  <a:pt x="52578" y="74486"/>
                </a:lnTo>
                <a:cubicBezTo>
                  <a:pt x="45053" y="74486"/>
                  <a:pt x="38957" y="80581"/>
                  <a:pt x="38957" y="88106"/>
                </a:cubicBezTo>
                <a:lnTo>
                  <a:pt x="38957" y="102775"/>
                </a:lnTo>
                <a:lnTo>
                  <a:pt x="16288" y="102775"/>
                </a:lnTo>
                <a:cubicBezTo>
                  <a:pt x="7334" y="102775"/>
                  <a:pt x="0" y="110109"/>
                  <a:pt x="0" y="119063"/>
                </a:cubicBezTo>
                <a:lnTo>
                  <a:pt x="0" y="143923"/>
                </a:lnTo>
                <a:cubicBezTo>
                  <a:pt x="0" y="152876"/>
                  <a:pt x="7334" y="160211"/>
                  <a:pt x="16288" y="160211"/>
                </a:cubicBezTo>
                <a:lnTo>
                  <a:pt x="19050" y="160211"/>
                </a:lnTo>
                <a:lnTo>
                  <a:pt x="17431" y="168973"/>
                </a:lnTo>
                <a:cubicBezTo>
                  <a:pt x="16954" y="171450"/>
                  <a:pt x="18669" y="173831"/>
                  <a:pt x="21146" y="174307"/>
                </a:cubicBezTo>
                <a:cubicBezTo>
                  <a:pt x="23622" y="174784"/>
                  <a:pt x="26003" y="173069"/>
                  <a:pt x="26479" y="170593"/>
                </a:cubicBezTo>
                <a:lnTo>
                  <a:pt x="30956" y="146113"/>
                </a:lnTo>
                <a:cubicBezTo>
                  <a:pt x="32290" y="138684"/>
                  <a:pt x="38767" y="133350"/>
                  <a:pt x="46292" y="133350"/>
                </a:cubicBezTo>
                <a:lnTo>
                  <a:pt x="260699" y="133350"/>
                </a:lnTo>
                <a:cubicBezTo>
                  <a:pt x="268224" y="133350"/>
                  <a:pt x="274701" y="138684"/>
                  <a:pt x="276035" y="146113"/>
                </a:cubicBezTo>
                <a:lnTo>
                  <a:pt x="297561" y="262699"/>
                </a:lnTo>
                <a:cubicBezTo>
                  <a:pt x="297752" y="263652"/>
                  <a:pt x="297847" y="264605"/>
                  <a:pt x="297847" y="265557"/>
                </a:cubicBezTo>
                <a:lnTo>
                  <a:pt x="297847" y="289465"/>
                </a:lnTo>
                <a:cubicBezTo>
                  <a:pt x="297847" y="298037"/>
                  <a:pt x="290798" y="305086"/>
                  <a:pt x="282226" y="305086"/>
                </a:cubicBezTo>
                <a:lnTo>
                  <a:pt x="24765" y="305086"/>
                </a:lnTo>
                <a:cubicBezTo>
                  <a:pt x="16192" y="305086"/>
                  <a:pt x="9144" y="298037"/>
                  <a:pt x="9144" y="289465"/>
                </a:cubicBezTo>
                <a:lnTo>
                  <a:pt x="9144" y="265557"/>
                </a:lnTo>
                <a:cubicBezTo>
                  <a:pt x="9144" y="264605"/>
                  <a:pt x="9144" y="263652"/>
                  <a:pt x="9430" y="262699"/>
                </a:cubicBezTo>
                <a:lnTo>
                  <a:pt x="22574" y="191643"/>
                </a:lnTo>
                <a:cubicBezTo>
                  <a:pt x="23050" y="189166"/>
                  <a:pt x="21431" y="186785"/>
                  <a:pt x="18859" y="186309"/>
                </a:cubicBezTo>
                <a:cubicBezTo>
                  <a:pt x="16383" y="185833"/>
                  <a:pt x="14002" y="187547"/>
                  <a:pt x="13525" y="190024"/>
                </a:cubicBezTo>
                <a:lnTo>
                  <a:pt x="381" y="261080"/>
                </a:lnTo>
                <a:cubicBezTo>
                  <a:pt x="95" y="262509"/>
                  <a:pt x="0" y="264033"/>
                  <a:pt x="0" y="265557"/>
                </a:cubicBezTo>
                <a:lnTo>
                  <a:pt x="0" y="289465"/>
                </a:lnTo>
                <a:cubicBezTo>
                  <a:pt x="0" y="303181"/>
                  <a:pt x="11144" y="314325"/>
                  <a:pt x="24860" y="314325"/>
                </a:cubicBezTo>
                <a:lnTo>
                  <a:pt x="282321" y="314325"/>
                </a:lnTo>
                <a:cubicBezTo>
                  <a:pt x="296037" y="314325"/>
                  <a:pt x="307181" y="303181"/>
                  <a:pt x="307181" y="289465"/>
                </a:cubicBezTo>
                <a:lnTo>
                  <a:pt x="307181" y="265557"/>
                </a:lnTo>
                <a:cubicBezTo>
                  <a:pt x="307181" y="264033"/>
                  <a:pt x="307086" y="262509"/>
                  <a:pt x="306800" y="261080"/>
                </a:cubicBezTo>
                <a:lnTo>
                  <a:pt x="306800" y="261080"/>
                </a:lnTo>
                <a:close/>
                <a:moveTo>
                  <a:pt x="198596" y="72866"/>
                </a:moveTo>
                <a:cubicBezTo>
                  <a:pt x="203740" y="72866"/>
                  <a:pt x="207931" y="77057"/>
                  <a:pt x="207931" y="82201"/>
                </a:cubicBezTo>
                <a:cubicBezTo>
                  <a:pt x="207931" y="87344"/>
                  <a:pt x="203740" y="91535"/>
                  <a:pt x="198596" y="91535"/>
                </a:cubicBezTo>
                <a:cubicBezTo>
                  <a:pt x="193453" y="91535"/>
                  <a:pt x="189262" y="87344"/>
                  <a:pt x="189262" y="82201"/>
                </a:cubicBezTo>
                <a:cubicBezTo>
                  <a:pt x="189262" y="77057"/>
                  <a:pt x="193453" y="72866"/>
                  <a:pt x="198596" y="72866"/>
                </a:cubicBezTo>
                <a:lnTo>
                  <a:pt x="198596" y="72866"/>
                </a:lnTo>
                <a:close/>
                <a:moveTo>
                  <a:pt x="234791" y="88106"/>
                </a:moveTo>
                <a:cubicBezTo>
                  <a:pt x="234791" y="85630"/>
                  <a:pt x="236791" y="83629"/>
                  <a:pt x="239268" y="83629"/>
                </a:cubicBezTo>
                <a:lnTo>
                  <a:pt x="254413" y="83629"/>
                </a:lnTo>
                <a:cubicBezTo>
                  <a:pt x="256889" y="83629"/>
                  <a:pt x="258890" y="85630"/>
                  <a:pt x="258890" y="88106"/>
                </a:cubicBezTo>
                <a:lnTo>
                  <a:pt x="258890" y="124111"/>
                </a:lnTo>
                <a:lnTo>
                  <a:pt x="234791" y="124111"/>
                </a:lnTo>
                <a:lnTo>
                  <a:pt x="234791" y="88106"/>
                </a:lnTo>
                <a:close/>
                <a:moveTo>
                  <a:pt x="52578" y="83725"/>
                </a:moveTo>
                <a:lnTo>
                  <a:pt x="67723" y="83725"/>
                </a:lnTo>
                <a:cubicBezTo>
                  <a:pt x="70199" y="83725"/>
                  <a:pt x="72200" y="85725"/>
                  <a:pt x="72200" y="88202"/>
                </a:cubicBezTo>
                <a:lnTo>
                  <a:pt x="72200" y="124206"/>
                </a:lnTo>
                <a:lnTo>
                  <a:pt x="48101" y="124206"/>
                </a:lnTo>
                <a:lnTo>
                  <a:pt x="48101" y="88202"/>
                </a:lnTo>
                <a:cubicBezTo>
                  <a:pt x="48101" y="85725"/>
                  <a:pt x="50102" y="83725"/>
                  <a:pt x="52578" y="83725"/>
                </a:cubicBezTo>
                <a:lnTo>
                  <a:pt x="52578" y="83725"/>
                </a:lnTo>
                <a:close/>
                <a:moveTo>
                  <a:pt x="21907" y="144399"/>
                </a:moveTo>
                <a:lnTo>
                  <a:pt x="20669" y="150876"/>
                </a:lnTo>
                <a:lnTo>
                  <a:pt x="16192" y="150876"/>
                </a:lnTo>
                <a:cubicBezTo>
                  <a:pt x="12287" y="150876"/>
                  <a:pt x="9144" y="147733"/>
                  <a:pt x="9144" y="143828"/>
                </a:cubicBezTo>
                <a:lnTo>
                  <a:pt x="9144" y="118967"/>
                </a:lnTo>
                <a:cubicBezTo>
                  <a:pt x="9144" y="115062"/>
                  <a:pt x="12287" y="111919"/>
                  <a:pt x="16192" y="111919"/>
                </a:cubicBezTo>
                <a:lnTo>
                  <a:pt x="38862" y="111919"/>
                </a:lnTo>
                <a:lnTo>
                  <a:pt x="38862" y="125159"/>
                </a:lnTo>
                <a:cubicBezTo>
                  <a:pt x="30290" y="127826"/>
                  <a:pt x="23527" y="135064"/>
                  <a:pt x="21907" y="144304"/>
                </a:cubicBezTo>
                <a:lnTo>
                  <a:pt x="21907" y="144304"/>
                </a:lnTo>
                <a:close/>
                <a:moveTo>
                  <a:pt x="268129" y="125254"/>
                </a:moveTo>
                <a:lnTo>
                  <a:pt x="268129" y="112014"/>
                </a:lnTo>
                <a:lnTo>
                  <a:pt x="286607" y="112014"/>
                </a:lnTo>
                <a:cubicBezTo>
                  <a:pt x="290512" y="112014"/>
                  <a:pt x="293656" y="115157"/>
                  <a:pt x="293656" y="119063"/>
                </a:cubicBezTo>
                <a:lnTo>
                  <a:pt x="293656" y="143923"/>
                </a:lnTo>
                <a:cubicBezTo>
                  <a:pt x="293656" y="147828"/>
                  <a:pt x="290512" y="150971"/>
                  <a:pt x="286607" y="150971"/>
                </a:cubicBezTo>
                <a:lnTo>
                  <a:pt x="286322" y="150971"/>
                </a:lnTo>
                <a:lnTo>
                  <a:pt x="285083" y="144494"/>
                </a:lnTo>
                <a:cubicBezTo>
                  <a:pt x="283369" y="135255"/>
                  <a:pt x="276701" y="128016"/>
                  <a:pt x="268129" y="125349"/>
                </a:cubicBezTo>
                <a:lnTo>
                  <a:pt x="268129" y="125349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6" name="Google Shape;1226;p29"/>
          <p:cNvSpPr/>
          <p:nvPr/>
        </p:nvSpPr>
        <p:spPr>
          <a:xfrm>
            <a:off x="920409" y="2199140"/>
            <a:ext cx="284308" cy="135987"/>
          </a:xfrm>
          <a:custGeom>
            <a:rect b="b" l="l" r="r" t="t"/>
            <a:pathLst>
              <a:path extrusionOk="0" h="126206" w="263859">
                <a:moveTo>
                  <a:pt x="175809" y="116967"/>
                </a:moveTo>
                <a:cubicBezTo>
                  <a:pt x="173237" y="116967"/>
                  <a:pt x="171237" y="119063"/>
                  <a:pt x="171237" y="121539"/>
                </a:cubicBezTo>
                <a:cubicBezTo>
                  <a:pt x="171237" y="124016"/>
                  <a:pt x="173332" y="126111"/>
                  <a:pt x="175809" y="126111"/>
                </a:cubicBezTo>
                <a:lnTo>
                  <a:pt x="243055" y="126111"/>
                </a:lnTo>
                <a:cubicBezTo>
                  <a:pt x="249627" y="126111"/>
                  <a:pt x="255342" y="123539"/>
                  <a:pt x="259248" y="118872"/>
                </a:cubicBezTo>
                <a:cubicBezTo>
                  <a:pt x="263153" y="114205"/>
                  <a:pt x="264677" y="108013"/>
                  <a:pt x="263439" y="101537"/>
                </a:cubicBezTo>
                <a:lnTo>
                  <a:pt x="247818" y="16954"/>
                </a:lnTo>
                <a:cubicBezTo>
                  <a:pt x="246008" y="7144"/>
                  <a:pt x="237435" y="0"/>
                  <a:pt x="227434" y="0"/>
                </a:cubicBezTo>
                <a:lnTo>
                  <a:pt x="36363" y="0"/>
                </a:lnTo>
                <a:cubicBezTo>
                  <a:pt x="26361" y="0"/>
                  <a:pt x="17789" y="7144"/>
                  <a:pt x="15979" y="16954"/>
                </a:cubicBezTo>
                <a:lnTo>
                  <a:pt x="358" y="101537"/>
                </a:lnTo>
                <a:cubicBezTo>
                  <a:pt x="-785" y="107633"/>
                  <a:pt x="834" y="113919"/>
                  <a:pt x="4835" y="118681"/>
                </a:cubicBezTo>
                <a:cubicBezTo>
                  <a:pt x="8835" y="123444"/>
                  <a:pt x="14646" y="126206"/>
                  <a:pt x="20837" y="126206"/>
                </a:cubicBezTo>
                <a:lnTo>
                  <a:pt x="154282" y="126206"/>
                </a:lnTo>
                <a:cubicBezTo>
                  <a:pt x="156854" y="126206"/>
                  <a:pt x="158854" y="124111"/>
                  <a:pt x="158854" y="121634"/>
                </a:cubicBezTo>
                <a:cubicBezTo>
                  <a:pt x="158854" y="119158"/>
                  <a:pt x="156759" y="117062"/>
                  <a:pt x="154282" y="117062"/>
                </a:cubicBezTo>
                <a:lnTo>
                  <a:pt x="67605" y="117062"/>
                </a:lnTo>
                <a:lnTo>
                  <a:pt x="70938" y="83344"/>
                </a:lnTo>
                <a:lnTo>
                  <a:pt x="192954" y="83344"/>
                </a:lnTo>
                <a:lnTo>
                  <a:pt x="196287" y="117062"/>
                </a:lnTo>
                <a:lnTo>
                  <a:pt x="175809" y="117062"/>
                </a:lnTo>
                <a:close/>
                <a:moveTo>
                  <a:pt x="249056" y="74009"/>
                </a:moveTo>
                <a:lnTo>
                  <a:pt x="231530" y="74009"/>
                </a:lnTo>
                <a:lnTo>
                  <a:pt x="226958" y="42291"/>
                </a:lnTo>
                <a:lnTo>
                  <a:pt x="243150" y="42291"/>
                </a:lnTo>
                <a:lnTo>
                  <a:pt x="248961" y="74009"/>
                </a:lnTo>
                <a:close/>
                <a:moveTo>
                  <a:pt x="96561" y="42291"/>
                </a:moveTo>
                <a:lnTo>
                  <a:pt x="95037" y="74009"/>
                </a:lnTo>
                <a:lnTo>
                  <a:pt x="41697" y="74009"/>
                </a:lnTo>
                <a:lnTo>
                  <a:pt x="46269" y="42291"/>
                </a:lnTo>
                <a:lnTo>
                  <a:pt x="96656" y="42291"/>
                </a:lnTo>
                <a:close/>
                <a:moveTo>
                  <a:pt x="136566" y="33052"/>
                </a:moveTo>
                <a:lnTo>
                  <a:pt x="136566" y="9144"/>
                </a:lnTo>
                <a:lnTo>
                  <a:pt x="185715" y="9144"/>
                </a:lnTo>
                <a:lnTo>
                  <a:pt x="188096" y="33052"/>
                </a:lnTo>
                <a:lnTo>
                  <a:pt x="136661" y="33052"/>
                </a:lnTo>
                <a:close/>
                <a:moveTo>
                  <a:pt x="127422" y="33052"/>
                </a:moveTo>
                <a:lnTo>
                  <a:pt x="75891" y="33052"/>
                </a:lnTo>
                <a:lnTo>
                  <a:pt x="78273" y="9144"/>
                </a:lnTo>
                <a:lnTo>
                  <a:pt x="127422" y="9144"/>
                </a:lnTo>
                <a:lnTo>
                  <a:pt x="127422" y="33052"/>
                </a:lnTo>
                <a:close/>
                <a:moveTo>
                  <a:pt x="105800" y="42291"/>
                </a:moveTo>
                <a:lnTo>
                  <a:pt x="158092" y="42291"/>
                </a:lnTo>
                <a:lnTo>
                  <a:pt x="159616" y="74009"/>
                </a:lnTo>
                <a:lnTo>
                  <a:pt x="104181" y="74009"/>
                </a:lnTo>
                <a:lnTo>
                  <a:pt x="105705" y="42291"/>
                </a:lnTo>
                <a:close/>
                <a:moveTo>
                  <a:pt x="167331" y="42291"/>
                </a:moveTo>
                <a:lnTo>
                  <a:pt x="217623" y="42291"/>
                </a:lnTo>
                <a:lnTo>
                  <a:pt x="222195" y="74009"/>
                </a:lnTo>
                <a:lnTo>
                  <a:pt x="168855" y="74009"/>
                </a:lnTo>
                <a:lnTo>
                  <a:pt x="167331" y="42291"/>
                </a:lnTo>
                <a:close/>
                <a:moveTo>
                  <a:pt x="238864" y="18669"/>
                </a:moveTo>
                <a:lnTo>
                  <a:pt x="241531" y="33147"/>
                </a:lnTo>
                <a:lnTo>
                  <a:pt x="197335" y="33147"/>
                </a:lnTo>
                <a:lnTo>
                  <a:pt x="194954" y="9239"/>
                </a:lnTo>
                <a:lnTo>
                  <a:pt x="227434" y="9239"/>
                </a:lnTo>
                <a:cubicBezTo>
                  <a:pt x="233054" y="9239"/>
                  <a:pt x="237816" y="13240"/>
                  <a:pt x="238769" y="18669"/>
                </a:cubicBezTo>
                <a:lnTo>
                  <a:pt x="238769" y="18669"/>
                </a:lnTo>
                <a:close/>
                <a:moveTo>
                  <a:pt x="36458" y="9239"/>
                </a:moveTo>
                <a:lnTo>
                  <a:pt x="68938" y="9239"/>
                </a:lnTo>
                <a:lnTo>
                  <a:pt x="66557" y="33147"/>
                </a:lnTo>
                <a:lnTo>
                  <a:pt x="22361" y="33147"/>
                </a:lnTo>
                <a:lnTo>
                  <a:pt x="25028" y="18764"/>
                </a:lnTo>
                <a:cubicBezTo>
                  <a:pt x="26076" y="13240"/>
                  <a:pt x="30838" y="9335"/>
                  <a:pt x="36363" y="9335"/>
                </a:cubicBezTo>
                <a:lnTo>
                  <a:pt x="36363" y="9335"/>
                </a:lnTo>
                <a:close/>
                <a:moveTo>
                  <a:pt x="20742" y="42291"/>
                </a:moveTo>
                <a:lnTo>
                  <a:pt x="36934" y="42291"/>
                </a:lnTo>
                <a:lnTo>
                  <a:pt x="32362" y="74009"/>
                </a:lnTo>
                <a:lnTo>
                  <a:pt x="14836" y="74009"/>
                </a:lnTo>
                <a:lnTo>
                  <a:pt x="20646" y="42291"/>
                </a:lnTo>
                <a:close/>
                <a:moveTo>
                  <a:pt x="62556" y="116967"/>
                </a:moveTo>
                <a:lnTo>
                  <a:pt x="62556" y="116967"/>
                </a:lnTo>
                <a:lnTo>
                  <a:pt x="62556" y="116967"/>
                </a:lnTo>
                <a:close/>
                <a:moveTo>
                  <a:pt x="58365" y="116967"/>
                </a:moveTo>
                <a:lnTo>
                  <a:pt x="20932" y="116967"/>
                </a:lnTo>
                <a:cubicBezTo>
                  <a:pt x="17503" y="116967"/>
                  <a:pt x="14169" y="115443"/>
                  <a:pt x="11979" y="112776"/>
                </a:cubicBezTo>
                <a:cubicBezTo>
                  <a:pt x="9788" y="110109"/>
                  <a:pt x="8835" y="106585"/>
                  <a:pt x="9502" y="103251"/>
                </a:cubicBezTo>
                <a:lnTo>
                  <a:pt x="13217" y="83248"/>
                </a:lnTo>
                <a:lnTo>
                  <a:pt x="61699" y="83248"/>
                </a:lnTo>
                <a:lnTo>
                  <a:pt x="58365" y="116967"/>
                </a:lnTo>
                <a:close/>
                <a:moveTo>
                  <a:pt x="202193" y="83248"/>
                </a:moveTo>
                <a:lnTo>
                  <a:pt x="250675" y="83248"/>
                </a:lnTo>
                <a:lnTo>
                  <a:pt x="254390" y="103251"/>
                </a:lnTo>
                <a:cubicBezTo>
                  <a:pt x="255057" y="106966"/>
                  <a:pt x="254295" y="110395"/>
                  <a:pt x="252199" y="112967"/>
                </a:cubicBezTo>
                <a:cubicBezTo>
                  <a:pt x="250104" y="115538"/>
                  <a:pt x="246865" y="116967"/>
                  <a:pt x="243055" y="116967"/>
                </a:cubicBezTo>
                <a:lnTo>
                  <a:pt x="205527" y="116967"/>
                </a:lnTo>
                <a:lnTo>
                  <a:pt x="202193" y="8324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7" name="Google Shape;1227;p29"/>
          <p:cNvSpPr/>
          <p:nvPr/>
        </p:nvSpPr>
        <p:spPr>
          <a:xfrm>
            <a:off x="982921" y="2074169"/>
            <a:ext cx="154871" cy="9852"/>
          </a:xfrm>
          <a:custGeom>
            <a:rect b="b" l="l" r="r" t="t"/>
            <a:pathLst>
              <a:path extrusionOk="0" h="9143" w="143732">
                <a:moveTo>
                  <a:pt x="143732" y="4572"/>
                </a:moveTo>
                <a:cubicBezTo>
                  <a:pt x="143732" y="2000"/>
                  <a:pt x="141637" y="0"/>
                  <a:pt x="139160" y="0"/>
                </a:cubicBezTo>
                <a:lnTo>
                  <a:pt x="4572" y="0"/>
                </a:lnTo>
                <a:cubicBezTo>
                  <a:pt x="2000" y="0"/>
                  <a:pt x="0" y="2096"/>
                  <a:pt x="0" y="4572"/>
                </a:cubicBezTo>
                <a:cubicBezTo>
                  <a:pt x="0" y="7048"/>
                  <a:pt x="2096" y="9144"/>
                  <a:pt x="4572" y="9144"/>
                </a:cubicBezTo>
                <a:lnTo>
                  <a:pt x="139160" y="9144"/>
                </a:lnTo>
                <a:cubicBezTo>
                  <a:pt x="141732" y="9144"/>
                  <a:pt x="143732" y="7048"/>
                  <a:pt x="143732" y="4572"/>
                </a:cubicBezTo>
                <a:lnTo>
                  <a:pt x="143732" y="457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8" name="Google Shape;1228;p29"/>
          <p:cNvSpPr/>
          <p:nvPr/>
        </p:nvSpPr>
        <p:spPr>
          <a:xfrm>
            <a:off x="982921" y="2100766"/>
            <a:ext cx="84568" cy="9852"/>
          </a:xfrm>
          <a:custGeom>
            <a:rect b="b" l="l" r="r" t="t"/>
            <a:pathLst>
              <a:path extrusionOk="0" h="9143" w="78485">
                <a:moveTo>
                  <a:pt x="4572" y="0"/>
                </a:moveTo>
                <a:cubicBezTo>
                  <a:pt x="2000" y="0"/>
                  <a:pt x="0" y="2096"/>
                  <a:pt x="0" y="4572"/>
                </a:cubicBezTo>
                <a:cubicBezTo>
                  <a:pt x="0" y="7048"/>
                  <a:pt x="2096" y="9144"/>
                  <a:pt x="4572" y="9144"/>
                </a:cubicBezTo>
                <a:lnTo>
                  <a:pt x="73914" y="9144"/>
                </a:lnTo>
                <a:cubicBezTo>
                  <a:pt x="76486" y="9144"/>
                  <a:pt x="78486" y="7048"/>
                  <a:pt x="78486" y="4572"/>
                </a:cubicBezTo>
                <a:cubicBezTo>
                  <a:pt x="78486" y="2096"/>
                  <a:pt x="76391" y="0"/>
                  <a:pt x="73914" y="0"/>
                </a:cubicBezTo>
                <a:lnTo>
                  <a:pt x="45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9" name="Google Shape;1229;p29"/>
          <p:cNvSpPr/>
          <p:nvPr/>
        </p:nvSpPr>
        <p:spPr>
          <a:xfrm>
            <a:off x="3315368" y="2023340"/>
            <a:ext cx="288806" cy="338479"/>
          </a:xfrm>
          <a:custGeom>
            <a:rect b="b" l="l" r="r" t="t"/>
            <a:pathLst>
              <a:path extrusionOk="0" h="314134" w="268033">
                <a:moveTo>
                  <a:pt x="262699" y="140398"/>
                </a:moveTo>
                <a:lnTo>
                  <a:pt x="223552" y="101251"/>
                </a:lnTo>
                <a:lnTo>
                  <a:pt x="233363" y="84201"/>
                </a:lnTo>
                <a:cubicBezTo>
                  <a:pt x="236792" y="78200"/>
                  <a:pt x="235744" y="70676"/>
                  <a:pt x="230886" y="65818"/>
                </a:cubicBezTo>
                <a:lnTo>
                  <a:pt x="202406" y="37338"/>
                </a:lnTo>
                <a:cubicBezTo>
                  <a:pt x="197548" y="32480"/>
                  <a:pt x="190024" y="31432"/>
                  <a:pt x="184023" y="34862"/>
                </a:cubicBezTo>
                <a:lnTo>
                  <a:pt x="166973" y="44672"/>
                </a:lnTo>
                <a:lnTo>
                  <a:pt x="153448" y="31147"/>
                </a:lnTo>
                <a:cubicBezTo>
                  <a:pt x="151638" y="29337"/>
                  <a:pt x="148780" y="29337"/>
                  <a:pt x="146971" y="31147"/>
                </a:cubicBezTo>
                <a:cubicBezTo>
                  <a:pt x="145161" y="32956"/>
                  <a:pt x="145161" y="35814"/>
                  <a:pt x="146971" y="37624"/>
                </a:cubicBezTo>
                <a:lnTo>
                  <a:pt x="256222" y="146876"/>
                </a:lnTo>
                <a:cubicBezTo>
                  <a:pt x="259937" y="150590"/>
                  <a:pt x="259937" y="156496"/>
                  <a:pt x="256222" y="160211"/>
                </a:cubicBezTo>
                <a:cubicBezTo>
                  <a:pt x="252508" y="163925"/>
                  <a:pt x="246602" y="163925"/>
                  <a:pt x="242888" y="160211"/>
                </a:cubicBezTo>
                <a:lnTo>
                  <a:pt x="107918" y="25241"/>
                </a:lnTo>
                <a:cubicBezTo>
                  <a:pt x="106109" y="23431"/>
                  <a:pt x="105156" y="21146"/>
                  <a:pt x="105156" y="18574"/>
                </a:cubicBezTo>
                <a:cubicBezTo>
                  <a:pt x="105156" y="16002"/>
                  <a:pt x="106109" y="13716"/>
                  <a:pt x="107918" y="11906"/>
                </a:cubicBezTo>
                <a:cubicBezTo>
                  <a:pt x="109728" y="10096"/>
                  <a:pt x="112109" y="9144"/>
                  <a:pt x="114586" y="9144"/>
                </a:cubicBezTo>
                <a:cubicBezTo>
                  <a:pt x="117062" y="9144"/>
                  <a:pt x="119444" y="10096"/>
                  <a:pt x="121253" y="11906"/>
                </a:cubicBezTo>
                <a:lnTo>
                  <a:pt x="131826" y="22479"/>
                </a:lnTo>
                <a:cubicBezTo>
                  <a:pt x="133636" y="24289"/>
                  <a:pt x="136493" y="24289"/>
                  <a:pt x="138303" y="22479"/>
                </a:cubicBezTo>
                <a:cubicBezTo>
                  <a:pt x="140113" y="20669"/>
                  <a:pt x="140113" y="17812"/>
                  <a:pt x="138303" y="16002"/>
                </a:cubicBezTo>
                <a:lnTo>
                  <a:pt x="127730" y="5429"/>
                </a:lnTo>
                <a:cubicBezTo>
                  <a:pt x="124206" y="1905"/>
                  <a:pt x="119539" y="0"/>
                  <a:pt x="114586" y="0"/>
                </a:cubicBezTo>
                <a:cubicBezTo>
                  <a:pt x="109633" y="0"/>
                  <a:pt x="104965" y="1905"/>
                  <a:pt x="101441" y="5429"/>
                </a:cubicBezTo>
                <a:cubicBezTo>
                  <a:pt x="97917" y="8954"/>
                  <a:pt x="96012" y="13621"/>
                  <a:pt x="96012" y="18574"/>
                </a:cubicBezTo>
                <a:cubicBezTo>
                  <a:pt x="96012" y="22574"/>
                  <a:pt x="97250" y="26289"/>
                  <a:pt x="99536" y="29432"/>
                </a:cubicBezTo>
                <a:cubicBezTo>
                  <a:pt x="103156" y="47435"/>
                  <a:pt x="94679" y="91059"/>
                  <a:pt x="64389" y="134303"/>
                </a:cubicBezTo>
                <a:lnTo>
                  <a:pt x="23527" y="175165"/>
                </a:lnTo>
                <a:cubicBezTo>
                  <a:pt x="21717" y="176974"/>
                  <a:pt x="21717" y="179832"/>
                  <a:pt x="23527" y="181642"/>
                </a:cubicBezTo>
                <a:cubicBezTo>
                  <a:pt x="25337" y="183452"/>
                  <a:pt x="28194" y="183452"/>
                  <a:pt x="30004" y="181642"/>
                </a:cubicBezTo>
                <a:lnTo>
                  <a:pt x="67913" y="143732"/>
                </a:lnTo>
                <a:lnTo>
                  <a:pt x="124301" y="200120"/>
                </a:lnTo>
                <a:lnTo>
                  <a:pt x="78867" y="245554"/>
                </a:lnTo>
                <a:cubicBezTo>
                  <a:pt x="74295" y="250127"/>
                  <a:pt x="68199" y="252603"/>
                  <a:pt x="61817" y="252603"/>
                </a:cubicBezTo>
                <a:cubicBezTo>
                  <a:pt x="55436" y="252603"/>
                  <a:pt x="49339" y="250127"/>
                  <a:pt x="44768" y="245554"/>
                </a:cubicBezTo>
                <a:lnTo>
                  <a:pt x="22574" y="223361"/>
                </a:lnTo>
                <a:cubicBezTo>
                  <a:pt x="15526" y="216313"/>
                  <a:pt x="13526" y="205835"/>
                  <a:pt x="17526" y="196691"/>
                </a:cubicBezTo>
                <a:cubicBezTo>
                  <a:pt x="18574" y="194310"/>
                  <a:pt x="17526" y="191643"/>
                  <a:pt x="15145" y="190595"/>
                </a:cubicBezTo>
                <a:cubicBezTo>
                  <a:pt x="12763" y="189547"/>
                  <a:pt x="10096" y="190595"/>
                  <a:pt x="9049" y="192977"/>
                </a:cubicBezTo>
                <a:cubicBezTo>
                  <a:pt x="6191" y="199549"/>
                  <a:pt x="5620" y="206597"/>
                  <a:pt x="6953" y="213170"/>
                </a:cubicBezTo>
                <a:cubicBezTo>
                  <a:pt x="2477" y="218122"/>
                  <a:pt x="0" y="224409"/>
                  <a:pt x="0" y="231172"/>
                </a:cubicBezTo>
                <a:cubicBezTo>
                  <a:pt x="0" y="238315"/>
                  <a:pt x="2762" y="245078"/>
                  <a:pt x="7811" y="250127"/>
                </a:cubicBezTo>
                <a:lnTo>
                  <a:pt x="17907" y="260223"/>
                </a:lnTo>
                <a:cubicBezTo>
                  <a:pt x="22955" y="265271"/>
                  <a:pt x="29718" y="268034"/>
                  <a:pt x="36862" y="268034"/>
                </a:cubicBezTo>
                <a:lnTo>
                  <a:pt x="36862" y="268034"/>
                </a:lnTo>
                <a:cubicBezTo>
                  <a:pt x="43624" y="268034"/>
                  <a:pt x="49911" y="265557"/>
                  <a:pt x="54864" y="261080"/>
                </a:cubicBezTo>
                <a:cubicBezTo>
                  <a:pt x="57055" y="261556"/>
                  <a:pt x="59436" y="261747"/>
                  <a:pt x="61722" y="261747"/>
                </a:cubicBezTo>
                <a:cubicBezTo>
                  <a:pt x="66580" y="261747"/>
                  <a:pt x="71247" y="260699"/>
                  <a:pt x="75533" y="258794"/>
                </a:cubicBezTo>
                <a:lnTo>
                  <a:pt x="119253" y="289941"/>
                </a:lnTo>
                <a:cubicBezTo>
                  <a:pt x="120110" y="290513"/>
                  <a:pt x="120968" y="290798"/>
                  <a:pt x="121920" y="290798"/>
                </a:cubicBezTo>
                <a:cubicBezTo>
                  <a:pt x="123349" y="290798"/>
                  <a:pt x="124778" y="290131"/>
                  <a:pt x="125635" y="288893"/>
                </a:cubicBezTo>
                <a:cubicBezTo>
                  <a:pt x="127159" y="286798"/>
                  <a:pt x="126587" y="283940"/>
                  <a:pt x="124587" y="282512"/>
                </a:cubicBezTo>
                <a:lnTo>
                  <a:pt x="83820" y="253460"/>
                </a:lnTo>
                <a:cubicBezTo>
                  <a:pt x="84296" y="252984"/>
                  <a:pt x="84868" y="252508"/>
                  <a:pt x="85344" y="252031"/>
                </a:cubicBezTo>
                <a:lnTo>
                  <a:pt x="107728" y="229648"/>
                </a:lnTo>
                <a:lnTo>
                  <a:pt x="112395" y="232981"/>
                </a:lnTo>
                <a:cubicBezTo>
                  <a:pt x="119158" y="237744"/>
                  <a:pt x="127635" y="239744"/>
                  <a:pt x="135827" y="238315"/>
                </a:cubicBezTo>
                <a:cubicBezTo>
                  <a:pt x="140018" y="237554"/>
                  <a:pt x="144304" y="238982"/>
                  <a:pt x="147352" y="241935"/>
                </a:cubicBezTo>
                <a:cubicBezTo>
                  <a:pt x="148209" y="242792"/>
                  <a:pt x="148971" y="243840"/>
                  <a:pt x="149543" y="244888"/>
                </a:cubicBezTo>
                <a:lnTo>
                  <a:pt x="159353" y="262604"/>
                </a:lnTo>
                <a:cubicBezTo>
                  <a:pt x="161639" y="266795"/>
                  <a:pt x="164973" y="270510"/>
                  <a:pt x="168878" y="273272"/>
                </a:cubicBezTo>
                <a:lnTo>
                  <a:pt x="172403" y="275844"/>
                </a:lnTo>
                <a:cubicBezTo>
                  <a:pt x="174784" y="277559"/>
                  <a:pt x="176308" y="280035"/>
                  <a:pt x="176784" y="282893"/>
                </a:cubicBezTo>
                <a:cubicBezTo>
                  <a:pt x="177260" y="285750"/>
                  <a:pt x="176594" y="288607"/>
                  <a:pt x="174879" y="290989"/>
                </a:cubicBezTo>
                <a:lnTo>
                  <a:pt x="168116" y="300419"/>
                </a:lnTo>
                <a:cubicBezTo>
                  <a:pt x="164592" y="305276"/>
                  <a:pt x="157829" y="306419"/>
                  <a:pt x="152971" y="302990"/>
                </a:cubicBezTo>
                <a:lnTo>
                  <a:pt x="141922" y="295085"/>
                </a:lnTo>
                <a:cubicBezTo>
                  <a:pt x="139827" y="293561"/>
                  <a:pt x="136970" y="294132"/>
                  <a:pt x="135541" y="296132"/>
                </a:cubicBezTo>
                <a:cubicBezTo>
                  <a:pt x="134017" y="298228"/>
                  <a:pt x="134588" y="301085"/>
                  <a:pt x="136588" y="302514"/>
                </a:cubicBezTo>
                <a:lnTo>
                  <a:pt x="147638" y="310420"/>
                </a:lnTo>
                <a:cubicBezTo>
                  <a:pt x="151162" y="312896"/>
                  <a:pt x="155257" y="314135"/>
                  <a:pt x="159258" y="314135"/>
                </a:cubicBezTo>
                <a:cubicBezTo>
                  <a:pt x="165545" y="314135"/>
                  <a:pt x="171736" y="311182"/>
                  <a:pt x="175641" y="305753"/>
                </a:cubicBezTo>
                <a:lnTo>
                  <a:pt x="182404" y="296323"/>
                </a:lnTo>
                <a:cubicBezTo>
                  <a:pt x="185547" y="291941"/>
                  <a:pt x="186785" y="286607"/>
                  <a:pt x="185833" y="281369"/>
                </a:cubicBezTo>
                <a:cubicBezTo>
                  <a:pt x="184976" y="276130"/>
                  <a:pt x="182023" y="271463"/>
                  <a:pt x="177737" y="268319"/>
                </a:cubicBezTo>
                <a:lnTo>
                  <a:pt x="174212" y="265747"/>
                </a:lnTo>
                <a:cubicBezTo>
                  <a:pt x="171450" y="263747"/>
                  <a:pt x="169069" y="261080"/>
                  <a:pt x="167449" y="258128"/>
                </a:cubicBezTo>
                <a:lnTo>
                  <a:pt x="157639" y="240411"/>
                </a:lnTo>
                <a:cubicBezTo>
                  <a:pt x="156591" y="238601"/>
                  <a:pt x="155353" y="236887"/>
                  <a:pt x="153924" y="235458"/>
                </a:cubicBezTo>
                <a:cubicBezTo>
                  <a:pt x="153543" y="235077"/>
                  <a:pt x="153162" y="234696"/>
                  <a:pt x="152686" y="234315"/>
                </a:cubicBezTo>
                <a:lnTo>
                  <a:pt x="153924" y="231362"/>
                </a:lnTo>
                <a:cubicBezTo>
                  <a:pt x="156972" y="224028"/>
                  <a:pt x="153543" y="215646"/>
                  <a:pt x="146209" y="212503"/>
                </a:cubicBezTo>
                <a:lnTo>
                  <a:pt x="131254" y="206121"/>
                </a:lnTo>
                <a:lnTo>
                  <a:pt x="133731" y="203645"/>
                </a:lnTo>
                <a:cubicBezTo>
                  <a:pt x="176974" y="173355"/>
                  <a:pt x="220599" y="164878"/>
                  <a:pt x="238601" y="168497"/>
                </a:cubicBezTo>
                <a:cubicBezTo>
                  <a:pt x="241840" y="170879"/>
                  <a:pt x="245650" y="172021"/>
                  <a:pt x="249460" y="172021"/>
                </a:cubicBezTo>
                <a:cubicBezTo>
                  <a:pt x="254222" y="172021"/>
                  <a:pt x="258985" y="170212"/>
                  <a:pt x="262604" y="166592"/>
                </a:cubicBezTo>
                <a:cubicBezTo>
                  <a:pt x="266129" y="163068"/>
                  <a:pt x="268034" y="158401"/>
                  <a:pt x="268034" y="153448"/>
                </a:cubicBezTo>
                <a:cubicBezTo>
                  <a:pt x="268034" y="148495"/>
                  <a:pt x="266129" y="143828"/>
                  <a:pt x="262604" y="140303"/>
                </a:cubicBezTo>
                <a:lnTo>
                  <a:pt x="262604" y="140303"/>
                </a:lnTo>
                <a:close/>
                <a:moveTo>
                  <a:pt x="188595" y="42863"/>
                </a:moveTo>
                <a:cubicBezTo>
                  <a:pt x="190976" y="41529"/>
                  <a:pt x="193929" y="41910"/>
                  <a:pt x="195834" y="43815"/>
                </a:cubicBezTo>
                <a:lnTo>
                  <a:pt x="224314" y="72295"/>
                </a:lnTo>
                <a:cubicBezTo>
                  <a:pt x="226219" y="74200"/>
                  <a:pt x="226600" y="77248"/>
                  <a:pt x="225266" y="79534"/>
                </a:cubicBezTo>
                <a:lnTo>
                  <a:pt x="216789" y="94393"/>
                </a:lnTo>
                <a:lnTo>
                  <a:pt x="173736" y="51340"/>
                </a:lnTo>
                <a:lnTo>
                  <a:pt x="188595" y="42863"/>
                </a:lnTo>
                <a:close/>
                <a:moveTo>
                  <a:pt x="36862" y="259080"/>
                </a:moveTo>
                <a:cubicBezTo>
                  <a:pt x="32195" y="259080"/>
                  <a:pt x="27718" y="257270"/>
                  <a:pt x="24384" y="253937"/>
                </a:cubicBezTo>
                <a:lnTo>
                  <a:pt x="14288" y="243840"/>
                </a:lnTo>
                <a:cubicBezTo>
                  <a:pt x="10954" y="240506"/>
                  <a:pt x="9144" y="236125"/>
                  <a:pt x="9144" y="231362"/>
                </a:cubicBezTo>
                <a:cubicBezTo>
                  <a:pt x="9144" y="228600"/>
                  <a:pt x="9715" y="226028"/>
                  <a:pt x="10954" y="223647"/>
                </a:cubicBezTo>
                <a:cubicBezTo>
                  <a:pt x="12382" y="225933"/>
                  <a:pt x="14002" y="228124"/>
                  <a:pt x="16002" y="230029"/>
                </a:cubicBezTo>
                <a:lnTo>
                  <a:pt x="38195" y="252222"/>
                </a:lnTo>
                <a:cubicBezTo>
                  <a:pt x="40100" y="254222"/>
                  <a:pt x="42291" y="255841"/>
                  <a:pt x="44577" y="257270"/>
                </a:cubicBezTo>
                <a:cubicBezTo>
                  <a:pt x="42196" y="258413"/>
                  <a:pt x="39624" y="259080"/>
                  <a:pt x="36862" y="259080"/>
                </a:cubicBezTo>
                <a:lnTo>
                  <a:pt x="36862" y="259080"/>
                </a:lnTo>
                <a:close/>
                <a:moveTo>
                  <a:pt x="142685" y="221171"/>
                </a:moveTo>
                <a:cubicBezTo>
                  <a:pt x="145352" y="222313"/>
                  <a:pt x="146590" y="225362"/>
                  <a:pt x="145447" y="228029"/>
                </a:cubicBezTo>
                <a:lnTo>
                  <a:pt x="144589" y="230124"/>
                </a:lnTo>
                <a:cubicBezTo>
                  <a:pt x="141256" y="229171"/>
                  <a:pt x="137731" y="228886"/>
                  <a:pt x="134303" y="229457"/>
                </a:cubicBezTo>
                <a:cubicBezTo>
                  <a:pt x="128588" y="230410"/>
                  <a:pt x="122587" y="229076"/>
                  <a:pt x="117824" y="225743"/>
                </a:cubicBezTo>
                <a:lnTo>
                  <a:pt x="114395" y="223266"/>
                </a:lnTo>
                <a:lnTo>
                  <a:pt x="124301" y="213360"/>
                </a:lnTo>
                <a:lnTo>
                  <a:pt x="142685" y="221171"/>
                </a:lnTo>
                <a:close/>
                <a:moveTo>
                  <a:pt x="131350" y="194310"/>
                </a:moveTo>
                <a:lnTo>
                  <a:pt x="73914" y="136874"/>
                </a:lnTo>
                <a:cubicBezTo>
                  <a:pt x="90869" y="112014"/>
                  <a:pt x="99441" y="89154"/>
                  <a:pt x="103822" y="74104"/>
                </a:cubicBezTo>
                <a:cubicBezTo>
                  <a:pt x="107442" y="61531"/>
                  <a:pt x="109347" y="49625"/>
                  <a:pt x="109538" y="39814"/>
                </a:cubicBezTo>
                <a:lnTo>
                  <a:pt x="228410" y="158687"/>
                </a:lnTo>
                <a:cubicBezTo>
                  <a:pt x="218599" y="158877"/>
                  <a:pt x="206788" y="160782"/>
                  <a:pt x="194120" y="164402"/>
                </a:cubicBezTo>
                <a:cubicBezTo>
                  <a:pt x="179070" y="168688"/>
                  <a:pt x="156305" y="177355"/>
                  <a:pt x="131350" y="194310"/>
                </a:cubicBezTo>
                <a:lnTo>
                  <a:pt x="131350" y="19431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4" name="Google Shape;1234;p30"/>
          <p:cNvGrpSpPr/>
          <p:nvPr/>
        </p:nvGrpSpPr>
        <p:grpSpPr>
          <a:xfrm>
            <a:off x="1343043" y="3832782"/>
            <a:ext cx="291745" cy="222188"/>
            <a:chOff x="3271200" y="3863875"/>
            <a:chExt cx="481825" cy="366950"/>
          </a:xfrm>
        </p:grpSpPr>
        <p:sp>
          <p:nvSpPr>
            <p:cNvPr id="1235" name="Google Shape;1235;p30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36" name="Google Shape;1236;p30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37" name="Google Shape;1237;p30"/>
          <p:cNvGrpSpPr/>
          <p:nvPr/>
        </p:nvGrpSpPr>
        <p:grpSpPr>
          <a:xfrm>
            <a:off x="4541062" y="3799828"/>
            <a:ext cx="254864" cy="257380"/>
            <a:chOff x="-37804925" y="3953450"/>
            <a:chExt cx="315075" cy="318225"/>
          </a:xfrm>
        </p:grpSpPr>
        <p:sp>
          <p:nvSpPr>
            <p:cNvPr id="1238" name="Google Shape;1238;p30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0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0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" name="Google Shape;1241;p30"/>
          <p:cNvGrpSpPr/>
          <p:nvPr/>
        </p:nvGrpSpPr>
        <p:grpSpPr>
          <a:xfrm>
            <a:off x="4522635" y="3285732"/>
            <a:ext cx="291741" cy="255607"/>
            <a:chOff x="899850" y="871450"/>
            <a:chExt cx="483175" cy="423400"/>
          </a:xfrm>
        </p:grpSpPr>
        <p:sp>
          <p:nvSpPr>
            <p:cNvPr id="1242" name="Google Shape;1242;p30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43" name="Google Shape;1243;p30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44" name="Google Shape;1244;p30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45" name="Google Shape;1245;p30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46" name="Google Shape;1246;p30"/>
          <p:cNvSpPr/>
          <p:nvPr/>
        </p:nvSpPr>
        <p:spPr>
          <a:xfrm>
            <a:off x="1343062" y="3291262"/>
            <a:ext cx="291729" cy="280808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247" name="Google Shape;1247;p30"/>
          <p:cNvGrpSpPr/>
          <p:nvPr/>
        </p:nvGrpSpPr>
        <p:grpSpPr>
          <a:xfrm>
            <a:off x="1343039" y="2440320"/>
            <a:ext cx="291768" cy="290652"/>
            <a:chOff x="2085450" y="842250"/>
            <a:chExt cx="483700" cy="481850"/>
          </a:xfrm>
        </p:grpSpPr>
        <p:sp>
          <p:nvSpPr>
            <p:cNvPr id="1248" name="Google Shape;1248;p30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49" name="Google Shape;1249;p30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50" name="Google Shape;1250;p30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51" name="Google Shape;1251;p30"/>
          <p:cNvGrpSpPr/>
          <p:nvPr/>
        </p:nvGrpSpPr>
        <p:grpSpPr>
          <a:xfrm>
            <a:off x="4541083" y="2436280"/>
            <a:ext cx="254847" cy="289962"/>
            <a:chOff x="2707500" y="249400"/>
            <a:chExt cx="423475" cy="481825"/>
          </a:xfrm>
        </p:grpSpPr>
        <p:sp>
          <p:nvSpPr>
            <p:cNvPr id="1252" name="Google Shape;1252;p30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53" name="Google Shape;1253;p30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54" name="Google Shape;1254;p30"/>
          <p:cNvSpPr txBox="1"/>
          <p:nvPr/>
        </p:nvSpPr>
        <p:spPr>
          <a:xfrm>
            <a:off x="72345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Premium user, you can use this template without attributing </a:t>
            </a:r>
            <a:r>
              <a:rPr b="1" lang="en" sz="11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endParaRPr b="1" sz="11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55" name="Google Shape;1255;p30"/>
          <p:cNvSpPr txBox="1"/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 (premium users)</a:t>
            </a:r>
            <a:endParaRPr/>
          </a:p>
        </p:txBody>
      </p:sp>
      <p:grpSp>
        <p:nvGrpSpPr>
          <p:cNvPr id="1256" name="Google Shape;1256;p30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1257" name="Google Shape;1257;p30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58" name="Google Shape;1258;p30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59" name="Google Shape;1259;p30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0" name="Google Shape;1260;p30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61" name="Google Shape;1261;p30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40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allowed to:</a:t>
            </a:r>
            <a:endParaRPr/>
          </a:p>
        </p:txBody>
      </p:sp>
      <p:sp>
        <p:nvSpPr>
          <p:cNvPr id="1262" name="Google Shape;1262;p30"/>
          <p:cNvSpPr/>
          <p:nvPr/>
        </p:nvSpPr>
        <p:spPr>
          <a:xfrm>
            <a:off x="4541072" y="2011594"/>
            <a:ext cx="254859" cy="286108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263" name="Google Shape;1263;p30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4" name="Google Shape;1264;p30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5" name="Google Shape;1265;p30"/>
          <p:cNvSpPr txBox="1"/>
          <p:nvPr/>
        </p:nvSpPr>
        <p:spPr>
          <a:xfrm>
            <a:off x="1254000" y="2886463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40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1266" name="Google Shape;1266;p30"/>
          <p:cNvSpPr txBox="1"/>
          <p:nvPr/>
        </p:nvSpPr>
        <p:spPr>
          <a:xfrm>
            <a:off x="1616350" y="32870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7" name="Google Shape;1267;p30"/>
          <p:cNvSpPr txBox="1"/>
          <p:nvPr/>
        </p:nvSpPr>
        <p:spPr>
          <a:xfrm>
            <a:off x="4814375" y="32870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8" name="Google Shape;1268;p30"/>
          <p:cNvSpPr txBox="1"/>
          <p:nvPr/>
        </p:nvSpPr>
        <p:spPr>
          <a:xfrm>
            <a:off x="1616350" y="3751379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any of the elements that are part in a separated way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9" name="Google Shape;1269;p30"/>
          <p:cNvSpPr txBox="1"/>
          <p:nvPr/>
        </p:nvSpPr>
        <p:spPr>
          <a:xfrm>
            <a:off x="4814375" y="3751378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Register any of the elements as a trademark or logo in an intellectual property registry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70" name="Google Shape;1270;p30"/>
          <p:cNvSpPr txBox="1"/>
          <p:nvPr/>
        </p:nvSpPr>
        <p:spPr>
          <a:xfrm>
            <a:off x="1616350" y="2408933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Share this template in an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editable format 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71" name="Google Shape;1271;p30"/>
          <p:cNvSpPr txBox="1"/>
          <p:nvPr/>
        </p:nvSpPr>
        <p:spPr>
          <a:xfrm>
            <a:off x="4814375" y="240893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Hide or delete the “Thanks” slide and the mention to Slidesgo in the credits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72" name="Google Shape;1272;p30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b="1" lang="en" sz="11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b="1" lang="en" sz="11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blog</a:t>
            </a:r>
            <a:endParaRPr b="1"/>
          </a:p>
        </p:txBody>
      </p:sp>
      <p:grpSp>
        <p:nvGrpSpPr>
          <p:cNvPr id="1273" name="Google Shape;1273;p30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1274" name="Google Shape;1274;p30"/>
            <p:cNvSpPr/>
            <p:nvPr/>
          </p:nvSpPr>
          <p:spPr>
            <a:xfrm>
              <a:off x="5944020" y="4048928"/>
              <a:ext cx="2362667" cy="518482"/>
            </a:xfrm>
            <a:custGeom>
              <a:rect b="b" l="l" r="r" t="t"/>
              <a:pathLst>
                <a:path extrusionOk="0" h="518482" w="2362667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30"/>
            <p:cNvSpPr/>
            <p:nvPr/>
          </p:nvSpPr>
          <p:spPr>
            <a:xfrm>
              <a:off x="5928497" y="1922218"/>
              <a:ext cx="2412342" cy="1716891"/>
            </a:xfrm>
            <a:custGeom>
              <a:rect b="b" l="l" r="r" t="t"/>
              <a:pathLst>
                <a:path extrusionOk="0" h="1716891" w="2412342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30"/>
            <p:cNvSpPr/>
            <p:nvPr/>
          </p:nvSpPr>
          <p:spPr>
            <a:xfrm>
              <a:off x="6235861" y="2397235"/>
              <a:ext cx="2365771" cy="1518191"/>
            </a:xfrm>
            <a:custGeom>
              <a:rect b="b" l="l" r="r" t="t"/>
              <a:pathLst>
                <a:path extrusionOk="0" h="1518191" w="2365771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30"/>
            <p:cNvSpPr/>
            <p:nvPr/>
          </p:nvSpPr>
          <p:spPr>
            <a:xfrm>
              <a:off x="5655285" y="2394130"/>
              <a:ext cx="2207432" cy="1521296"/>
            </a:xfrm>
            <a:custGeom>
              <a:rect b="b" l="l" r="r" t="t"/>
              <a:pathLst>
                <a:path extrusionOk="0" h="1521296" w="2207432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8" name="Google Shape;1278;p30"/>
          <p:cNvGrpSpPr/>
          <p:nvPr/>
        </p:nvGrpSpPr>
        <p:grpSpPr>
          <a:xfrm>
            <a:off x="942179" y="2910127"/>
            <a:ext cx="291890" cy="291890"/>
            <a:chOff x="2085525" y="4992125"/>
            <a:chExt cx="481825" cy="481825"/>
          </a:xfrm>
        </p:grpSpPr>
        <p:sp>
          <p:nvSpPr>
            <p:cNvPr id="1279" name="Google Shape;1279;p30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81" name="Google Shape;1281;p30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1282" name="Google Shape;1282;p30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31"/>
          <p:cNvSpPr txBox="1"/>
          <p:nvPr/>
        </p:nvSpPr>
        <p:spPr>
          <a:xfrm>
            <a:off x="72345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add and edit some </a:t>
            </a:r>
            <a:r>
              <a:rPr b="1" lang="en" sz="11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infographics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to your presentation to present your data in a visual way.</a:t>
            </a:r>
            <a:endParaRPr b="1"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9" name="Google Shape;1289;p31"/>
          <p:cNvSpPr txBox="1"/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</a:t>
            </a:r>
            <a:endParaRPr/>
          </a:p>
        </p:txBody>
      </p:sp>
      <p:sp>
        <p:nvSpPr>
          <p:cNvPr id="1290" name="Google Shape;1290;p31"/>
          <p:cNvSpPr txBox="1"/>
          <p:nvPr/>
        </p:nvSpPr>
        <p:spPr>
          <a:xfrm>
            <a:off x="1149925" y="1690373"/>
            <a:ext cx="3259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Choose your favourite infographic and insert it in your presentation using Ctrl C + Ctrl V or Cmd C + Cmd V in Mac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1" name="Google Shape;1291;p31"/>
          <p:cNvSpPr txBox="1"/>
          <p:nvPr/>
        </p:nvSpPr>
        <p:spPr>
          <a:xfrm>
            <a:off x="1149925" y="3228441"/>
            <a:ext cx="32592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by clicking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 the paint bucket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2" name="Google Shape;1292;p31"/>
          <p:cNvSpPr txBox="1"/>
          <p:nvPr/>
        </p:nvSpPr>
        <p:spPr>
          <a:xfrm>
            <a:off x="5169296" y="3228441"/>
            <a:ext cx="32592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Group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elements again by selecting them, right-clicking and choosing “Group”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3" name="Google Shape;1293;p31"/>
          <p:cNvSpPr txBox="1"/>
          <p:nvPr/>
        </p:nvSpPr>
        <p:spPr>
          <a:xfrm>
            <a:off x="5169296" y="1690373"/>
            <a:ext cx="3259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Remember to choose the </a:t>
            </a:r>
            <a:r>
              <a:rPr b="1"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“Keep source formatting”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option so that it keeps the design. For more info, please visit </a:t>
            </a:r>
            <a:r>
              <a:rPr b="1" lang="en" sz="11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our blog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4" name="Google Shape;1294;p31"/>
          <p:cNvSpPr txBox="1"/>
          <p:nvPr/>
        </p:nvSpPr>
        <p:spPr>
          <a:xfrm>
            <a:off x="1149925" y="2459407"/>
            <a:ext cx="3259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Select one of the parts and </a:t>
            </a:r>
            <a:r>
              <a:rPr b="1"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ungroup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it by right-clicking and choosing “Ungroup”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5" name="Google Shape;1295;p31"/>
          <p:cNvSpPr txBox="1"/>
          <p:nvPr/>
        </p:nvSpPr>
        <p:spPr>
          <a:xfrm>
            <a:off x="2079000" y="3995375"/>
            <a:ext cx="53934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Then </a:t>
            </a:r>
            <a:r>
              <a:rPr b="1"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element by clicking and dragging one of the square-shaped points of its bounding box (the cursor should look like a double-headed arrow). Remember to hold Shift while dragging to keep the proportions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6" name="Google Shape;1296;p31"/>
          <p:cNvSpPr txBox="1"/>
          <p:nvPr/>
        </p:nvSpPr>
        <p:spPr>
          <a:xfrm>
            <a:off x="5169296" y="2459407"/>
            <a:ext cx="3259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Repeat the steps above with the other parts and when you’re done editing, copy the end result and paste it into your presentation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7" name="Google Shape;1297;p31"/>
          <p:cNvSpPr/>
          <p:nvPr/>
        </p:nvSpPr>
        <p:spPr>
          <a:xfrm>
            <a:off x="713235" y="1793273"/>
            <a:ext cx="407400" cy="40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8" name="Google Shape;1298;p31"/>
          <p:cNvSpPr/>
          <p:nvPr/>
        </p:nvSpPr>
        <p:spPr>
          <a:xfrm>
            <a:off x="4737645" y="1793273"/>
            <a:ext cx="407400" cy="407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07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9" name="Google Shape;1299;p31"/>
          <p:cNvSpPr/>
          <p:nvPr/>
        </p:nvSpPr>
        <p:spPr>
          <a:xfrm>
            <a:off x="713235" y="2562307"/>
            <a:ext cx="407400" cy="407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0" name="Google Shape;1300;p31"/>
          <p:cNvSpPr/>
          <p:nvPr/>
        </p:nvSpPr>
        <p:spPr>
          <a:xfrm>
            <a:off x="4737645" y="2562307"/>
            <a:ext cx="407400" cy="407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06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1" name="Google Shape;1301;p31"/>
          <p:cNvSpPr/>
          <p:nvPr/>
        </p:nvSpPr>
        <p:spPr>
          <a:xfrm>
            <a:off x="713235" y="3330291"/>
            <a:ext cx="407400" cy="407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2" name="Google Shape;1302;p31"/>
          <p:cNvSpPr/>
          <p:nvPr/>
        </p:nvSpPr>
        <p:spPr>
          <a:xfrm>
            <a:off x="4737645" y="3330291"/>
            <a:ext cx="407400" cy="40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05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3" name="Google Shape;1303;p31"/>
          <p:cNvSpPr/>
          <p:nvPr/>
        </p:nvSpPr>
        <p:spPr>
          <a:xfrm>
            <a:off x="1671610" y="4098270"/>
            <a:ext cx="407400" cy="407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304" name="Google Shape;1304;p31"/>
          <p:cNvCxnSpPr>
            <a:stCxn id="1297" idx="4"/>
            <a:endCxn id="1299" idx="0"/>
          </p:cNvCxnSpPr>
          <p:nvPr/>
        </p:nvCxnSpPr>
        <p:spPr>
          <a:xfrm>
            <a:off x="916935" y="2200673"/>
            <a:ext cx="0" cy="361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5" name="Google Shape;1305;p31"/>
          <p:cNvCxnSpPr>
            <a:stCxn id="1299" idx="4"/>
            <a:endCxn id="1301" idx="0"/>
          </p:cNvCxnSpPr>
          <p:nvPr/>
        </p:nvCxnSpPr>
        <p:spPr>
          <a:xfrm>
            <a:off x="916935" y="2969707"/>
            <a:ext cx="0" cy="360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6" name="Google Shape;1306;p31"/>
          <p:cNvCxnSpPr>
            <a:stCxn id="1301" idx="4"/>
            <a:endCxn id="1303" idx="2"/>
          </p:cNvCxnSpPr>
          <p:nvPr/>
        </p:nvCxnSpPr>
        <p:spPr>
          <a:xfrm flipH="1" rot="-5400000">
            <a:off x="1012185" y="3642441"/>
            <a:ext cx="564300" cy="7548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7" name="Google Shape;1307;p31"/>
          <p:cNvCxnSpPr>
            <a:stCxn id="1303" idx="0"/>
            <a:endCxn id="1302" idx="4"/>
          </p:cNvCxnSpPr>
          <p:nvPr/>
        </p:nvCxnSpPr>
        <p:spPr>
          <a:xfrm rot="-5400000">
            <a:off x="3228010" y="2384970"/>
            <a:ext cx="360600" cy="30660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8" name="Google Shape;1308;p31"/>
          <p:cNvCxnSpPr>
            <a:stCxn id="1302" idx="0"/>
            <a:endCxn id="1300" idx="4"/>
          </p:cNvCxnSpPr>
          <p:nvPr/>
        </p:nvCxnSpPr>
        <p:spPr>
          <a:xfrm rot="-5400000">
            <a:off x="4761345" y="3149691"/>
            <a:ext cx="3606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9" name="Google Shape;1309;p31"/>
          <p:cNvCxnSpPr>
            <a:stCxn id="1300" idx="0"/>
            <a:endCxn id="1298" idx="4"/>
          </p:cNvCxnSpPr>
          <p:nvPr/>
        </p:nvCxnSpPr>
        <p:spPr>
          <a:xfrm rot="-5400000">
            <a:off x="4760895" y="2381257"/>
            <a:ext cx="361500" cy="600"/>
          </a:xfrm>
          <a:prstGeom prst="bentConnector3">
            <a:avLst>
              <a:gd fmla="val 50019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80" name="Google Shape;80;p17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4004472" y="1393638"/>
            <a:ext cx="18405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Introduction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4004472" y="1688698"/>
            <a:ext cx="18405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 and is the second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6788291" y="1393638"/>
            <a:ext cx="18402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Insights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6788290" y="1688698"/>
            <a:ext cx="18402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Mars is actually a extremely cold place of them all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4004472" y="3117614"/>
            <a:ext cx="18405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Summary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4004469" y="3412675"/>
            <a:ext cx="18405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is a gas giant and the biggest planet in the System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6787985" y="3117614"/>
            <a:ext cx="18402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Overview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6787982" y="3412675"/>
            <a:ext cx="18402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3508844" y="1409923"/>
            <a:ext cx="368700" cy="368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0" name="Google Shape;90;p17"/>
          <p:cNvSpPr/>
          <p:nvPr/>
        </p:nvSpPr>
        <p:spPr>
          <a:xfrm>
            <a:off x="3508844" y="3133898"/>
            <a:ext cx="368700" cy="36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6228581" y="1409923"/>
            <a:ext cx="368700" cy="368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6228581" y="3133898"/>
            <a:ext cx="368700" cy="368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4004472" y="2392214"/>
            <a:ext cx="18405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Venus</a:t>
            </a:r>
            <a:endParaRPr sz="12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6788294" y="2392214"/>
            <a:ext cx="18402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Mars</a:t>
            </a:r>
            <a:endParaRPr sz="12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4004485" y="4116250"/>
            <a:ext cx="18405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Jupiter</a:t>
            </a:r>
            <a:endParaRPr sz="12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6787986" y="4116250"/>
            <a:ext cx="18402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Saturn</a:t>
            </a:r>
            <a:endParaRPr sz="12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4">
            <a:alphaModFix/>
          </a:blip>
          <a:srcRect b="0" l="5261" r="5252" t="10233"/>
          <a:stretch/>
        </p:blipFill>
        <p:spPr>
          <a:xfrm>
            <a:off x="611900" y="1271700"/>
            <a:ext cx="2137800" cy="1072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98" name="Google Shape;98;p17"/>
          <p:cNvCxnSpPr>
            <a:stCxn id="89" idx="4"/>
            <a:endCxn id="90" idx="0"/>
          </p:cNvCxnSpPr>
          <p:nvPr/>
        </p:nvCxnSpPr>
        <p:spPr>
          <a:xfrm>
            <a:off x="3693194" y="1778623"/>
            <a:ext cx="0" cy="1355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7"/>
          <p:cNvCxnSpPr>
            <a:stCxn id="91" idx="4"/>
            <a:endCxn id="92" idx="0"/>
          </p:cNvCxnSpPr>
          <p:nvPr/>
        </p:nvCxnSpPr>
        <p:spPr>
          <a:xfrm>
            <a:off x="6412931" y="1778623"/>
            <a:ext cx="0" cy="1355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7"/>
          <p:cNvSpPr txBox="1"/>
          <p:nvPr/>
        </p:nvSpPr>
        <p:spPr>
          <a:xfrm>
            <a:off x="515500" y="2593425"/>
            <a:ext cx="22341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Introduction 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at a glance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515501" y="3081373"/>
            <a:ext cx="2234100" cy="11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is a gas giant and has several rings. It’s composed mostly of hydrogen and helium. It was named after the Roman god of wealth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18"/>
          <p:cNvCxnSpPr>
            <a:stCxn id="107" idx="4"/>
            <a:endCxn id="108" idx="0"/>
          </p:cNvCxnSpPr>
          <p:nvPr/>
        </p:nvCxnSpPr>
        <p:spPr>
          <a:xfrm>
            <a:off x="636888" y="1966277"/>
            <a:ext cx="0" cy="2115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8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3263525" y="1022475"/>
            <a:ext cx="26169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Key Findings Summary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1542475" y="1590925"/>
            <a:ext cx="26169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Main Insight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4723350" y="1538275"/>
            <a:ext cx="39726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the third planet from the Sun and the only one that harbors life in the Solar System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452538" y="1597577"/>
            <a:ext cx="368700" cy="368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14" name="Google Shape;114;p18"/>
          <p:cNvCxnSpPr>
            <a:stCxn id="112" idx="3"/>
            <a:endCxn id="113" idx="1"/>
          </p:cNvCxnSpPr>
          <p:nvPr/>
        </p:nvCxnSpPr>
        <p:spPr>
          <a:xfrm>
            <a:off x="4159375" y="1775275"/>
            <a:ext cx="56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8"/>
          <p:cNvCxnSpPr>
            <a:stCxn id="111" idx="1"/>
            <a:endCxn id="107" idx="0"/>
          </p:cNvCxnSpPr>
          <p:nvPr/>
        </p:nvCxnSpPr>
        <p:spPr>
          <a:xfrm flipH="1">
            <a:off x="637025" y="1206825"/>
            <a:ext cx="2626500" cy="3909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18"/>
          <p:cNvSpPr txBox="1"/>
          <p:nvPr/>
        </p:nvSpPr>
        <p:spPr>
          <a:xfrm>
            <a:off x="1542475" y="2212022"/>
            <a:ext cx="26169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Critical outcome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4723350" y="2159375"/>
            <a:ext cx="39726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actually a cold place. It’s full of iron oxide dust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8" name="Google Shape;118;p18"/>
          <p:cNvSpPr/>
          <p:nvPr/>
        </p:nvSpPr>
        <p:spPr>
          <a:xfrm>
            <a:off x="452538" y="2218677"/>
            <a:ext cx="368700" cy="36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19" name="Google Shape;119;p18"/>
          <p:cNvCxnSpPr>
            <a:stCxn id="116" idx="3"/>
            <a:endCxn id="117" idx="1"/>
          </p:cNvCxnSpPr>
          <p:nvPr/>
        </p:nvCxnSpPr>
        <p:spPr>
          <a:xfrm>
            <a:off x="4159375" y="2396372"/>
            <a:ext cx="56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18"/>
          <p:cNvSpPr txBox="1"/>
          <p:nvPr/>
        </p:nvSpPr>
        <p:spPr>
          <a:xfrm>
            <a:off x="1542475" y="2833119"/>
            <a:ext cx="26169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Significant discovery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4723350" y="2780475"/>
            <a:ext cx="39726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452538" y="2839777"/>
            <a:ext cx="368700" cy="368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23" name="Google Shape;123;p18"/>
          <p:cNvCxnSpPr>
            <a:stCxn id="120" idx="3"/>
            <a:endCxn id="121" idx="1"/>
          </p:cNvCxnSpPr>
          <p:nvPr/>
        </p:nvCxnSpPr>
        <p:spPr>
          <a:xfrm>
            <a:off x="4159375" y="3017469"/>
            <a:ext cx="56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18"/>
          <p:cNvSpPr txBox="1"/>
          <p:nvPr/>
        </p:nvSpPr>
        <p:spPr>
          <a:xfrm>
            <a:off x="1542475" y="3469178"/>
            <a:ext cx="26169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Key finding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4723350" y="3416538"/>
            <a:ext cx="39726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is a gas giant and has several rings. It’s composed mostly of hydrogen and helium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452538" y="3475839"/>
            <a:ext cx="368700" cy="368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27" name="Google Shape;127;p18"/>
          <p:cNvCxnSpPr>
            <a:stCxn id="124" idx="3"/>
            <a:endCxn id="125" idx="1"/>
          </p:cNvCxnSpPr>
          <p:nvPr/>
        </p:nvCxnSpPr>
        <p:spPr>
          <a:xfrm>
            <a:off x="4159375" y="3653528"/>
            <a:ext cx="56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8"/>
          <p:cNvSpPr txBox="1"/>
          <p:nvPr/>
        </p:nvSpPr>
        <p:spPr>
          <a:xfrm>
            <a:off x="1542475" y="4075300"/>
            <a:ext cx="26169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Essential observation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4723350" y="4022663"/>
            <a:ext cx="39726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farthest planet from the Sun. It’s also the fourth-largest planet by diameter 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452538" y="4081964"/>
            <a:ext cx="368700" cy="3687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05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30" name="Google Shape;130;p18"/>
          <p:cNvCxnSpPr>
            <a:stCxn id="128" idx="3"/>
            <a:endCxn id="129" idx="1"/>
          </p:cNvCxnSpPr>
          <p:nvPr/>
        </p:nvCxnSpPr>
        <p:spPr>
          <a:xfrm>
            <a:off x="4159375" y="4259650"/>
            <a:ext cx="56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8"/>
          <p:cNvCxnSpPr>
            <a:stCxn id="107" idx="6"/>
            <a:endCxn id="112" idx="1"/>
          </p:cNvCxnSpPr>
          <p:nvPr/>
        </p:nvCxnSpPr>
        <p:spPr>
          <a:xfrm flipH="1" rot="10800000">
            <a:off x="821238" y="1775327"/>
            <a:ext cx="721200" cy="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8"/>
          <p:cNvCxnSpPr>
            <a:stCxn id="118" idx="6"/>
            <a:endCxn id="116" idx="1"/>
          </p:cNvCxnSpPr>
          <p:nvPr/>
        </p:nvCxnSpPr>
        <p:spPr>
          <a:xfrm flipH="1" rot="10800000">
            <a:off x="821238" y="2396427"/>
            <a:ext cx="721200" cy="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8"/>
          <p:cNvCxnSpPr>
            <a:stCxn id="122" idx="6"/>
            <a:endCxn id="120" idx="1"/>
          </p:cNvCxnSpPr>
          <p:nvPr/>
        </p:nvCxnSpPr>
        <p:spPr>
          <a:xfrm flipH="1" rot="10800000">
            <a:off x="821238" y="3017527"/>
            <a:ext cx="721200" cy="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8"/>
          <p:cNvCxnSpPr>
            <a:stCxn id="126" idx="6"/>
            <a:endCxn id="124" idx="1"/>
          </p:cNvCxnSpPr>
          <p:nvPr/>
        </p:nvCxnSpPr>
        <p:spPr>
          <a:xfrm flipH="1" rot="10800000">
            <a:off x="821238" y="3653589"/>
            <a:ext cx="721200" cy="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8"/>
          <p:cNvCxnSpPr>
            <a:stCxn id="108" idx="6"/>
            <a:endCxn id="128" idx="1"/>
          </p:cNvCxnSpPr>
          <p:nvPr/>
        </p:nvCxnSpPr>
        <p:spPr>
          <a:xfrm flipH="1" rot="10800000">
            <a:off x="821238" y="4259714"/>
            <a:ext cx="721200" cy="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141" name="Google Shape;141;p19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3075575" y="1022475"/>
            <a:ext cx="2992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Methodology breakdown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452550" y="2724875"/>
            <a:ext cx="2243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 collection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3452400" y="2724872"/>
            <a:ext cx="2243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Analysis techniques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6452250" y="2724869"/>
            <a:ext cx="2243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Validation &amp; reliability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46" name="Google Shape;146;p19"/>
          <p:cNvPicPr preferRelativeResize="0"/>
          <p:nvPr/>
        </p:nvPicPr>
        <p:blipFill rotWithShape="1">
          <a:blip r:embed="rId4">
            <a:alphaModFix/>
          </a:blip>
          <a:srcRect b="4487" l="0" r="0" t="4487"/>
          <a:stretch/>
        </p:blipFill>
        <p:spPr>
          <a:xfrm>
            <a:off x="457200" y="1637777"/>
            <a:ext cx="2243700" cy="1021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7" name="Google Shape;147;p19"/>
          <p:cNvPicPr preferRelativeResize="0"/>
          <p:nvPr/>
        </p:nvPicPr>
        <p:blipFill rotWithShape="1">
          <a:blip r:embed="rId5">
            <a:alphaModFix/>
          </a:blip>
          <a:srcRect b="31712" l="0" r="0" t="0"/>
          <a:stretch/>
        </p:blipFill>
        <p:spPr>
          <a:xfrm>
            <a:off x="3452400" y="1637777"/>
            <a:ext cx="2243700" cy="1021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8" name="Google Shape;148;p19"/>
          <p:cNvPicPr preferRelativeResize="0"/>
          <p:nvPr/>
        </p:nvPicPr>
        <p:blipFill rotWithShape="1">
          <a:blip r:embed="rId6">
            <a:alphaModFix/>
          </a:blip>
          <a:srcRect b="4487" l="0" r="0" t="4487"/>
          <a:stretch/>
        </p:blipFill>
        <p:spPr>
          <a:xfrm>
            <a:off x="6447600" y="1637777"/>
            <a:ext cx="2243700" cy="1021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49" name="Google Shape;149;p19"/>
          <p:cNvCxnSpPr>
            <a:stCxn id="142" idx="2"/>
            <a:endCxn id="146" idx="0"/>
          </p:cNvCxnSpPr>
          <p:nvPr/>
        </p:nvCxnSpPr>
        <p:spPr>
          <a:xfrm rot="5400000">
            <a:off x="2952275" y="18075"/>
            <a:ext cx="246600" cy="2992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9"/>
          <p:cNvCxnSpPr>
            <a:stCxn id="142" idx="2"/>
            <a:endCxn id="147" idx="0"/>
          </p:cNvCxnSpPr>
          <p:nvPr/>
        </p:nvCxnSpPr>
        <p:spPr>
          <a:xfrm flipH="1" rot="-5400000">
            <a:off x="4449875" y="1513275"/>
            <a:ext cx="246600" cy="2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9"/>
          <p:cNvCxnSpPr>
            <a:stCxn id="142" idx="2"/>
            <a:endCxn id="148" idx="0"/>
          </p:cNvCxnSpPr>
          <p:nvPr/>
        </p:nvCxnSpPr>
        <p:spPr>
          <a:xfrm flipH="1" rot="-5400000">
            <a:off x="5947475" y="15675"/>
            <a:ext cx="246600" cy="2997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" name="Google Shape;152;p19"/>
          <p:cNvSpPr/>
          <p:nvPr/>
        </p:nvSpPr>
        <p:spPr>
          <a:xfrm>
            <a:off x="457200" y="3766758"/>
            <a:ext cx="81600" cy="8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700500" y="3623225"/>
            <a:ext cx="1206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Venus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457200" y="4174308"/>
            <a:ext cx="81600" cy="8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700500" y="4030773"/>
            <a:ext cx="1206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Jupiter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457200" y="4560846"/>
            <a:ext cx="81600" cy="81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700500" y="4417309"/>
            <a:ext cx="1206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Mars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58" name="Google Shape;158;p19"/>
          <p:cNvCxnSpPr>
            <a:stCxn id="152" idx="4"/>
            <a:endCxn id="154" idx="0"/>
          </p:cNvCxnSpPr>
          <p:nvPr/>
        </p:nvCxnSpPr>
        <p:spPr>
          <a:xfrm>
            <a:off x="498000" y="3848358"/>
            <a:ext cx="0" cy="326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9"/>
          <p:cNvCxnSpPr>
            <a:stCxn id="154" idx="4"/>
            <a:endCxn id="156" idx="0"/>
          </p:cNvCxnSpPr>
          <p:nvPr/>
        </p:nvCxnSpPr>
        <p:spPr>
          <a:xfrm>
            <a:off x="498000" y="4255908"/>
            <a:ext cx="0" cy="304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19"/>
          <p:cNvSpPr txBox="1"/>
          <p:nvPr/>
        </p:nvSpPr>
        <p:spPr>
          <a:xfrm>
            <a:off x="452550" y="2970039"/>
            <a:ext cx="2243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the third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3457050" y="3766758"/>
            <a:ext cx="81600" cy="8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3700350" y="3623225"/>
            <a:ext cx="1206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Saturn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3457050" y="4174308"/>
            <a:ext cx="81600" cy="8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4" name="Google Shape;164;p19"/>
          <p:cNvSpPr txBox="1"/>
          <p:nvPr/>
        </p:nvSpPr>
        <p:spPr>
          <a:xfrm>
            <a:off x="3700350" y="4030773"/>
            <a:ext cx="1206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Earth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3457050" y="4560846"/>
            <a:ext cx="81600" cy="81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3700350" y="4417309"/>
            <a:ext cx="1206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Moon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67" name="Google Shape;167;p19"/>
          <p:cNvCxnSpPr>
            <a:stCxn id="161" idx="4"/>
            <a:endCxn id="163" idx="0"/>
          </p:cNvCxnSpPr>
          <p:nvPr/>
        </p:nvCxnSpPr>
        <p:spPr>
          <a:xfrm>
            <a:off x="3497850" y="3848358"/>
            <a:ext cx="0" cy="326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9"/>
          <p:cNvCxnSpPr>
            <a:stCxn id="163" idx="4"/>
            <a:endCxn id="165" idx="0"/>
          </p:cNvCxnSpPr>
          <p:nvPr/>
        </p:nvCxnSpPr>
        <p:spPr>
          <a:xfrm>
            <a:off x="3497850" y="4255908"/>
            <a:ext cx="0" cy="304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19"/>
          <p:cNvSpPr txBox="1"/>
          <p:nvPr/>
        </p:nvSpPr>
        <p:spPr>
          <a:xfrm>
            <a:off x="3452400" y="2970039"/>
            <a:ext cx="2243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fourth-largest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0" name="Google Shape;170;p19"/>
          <p:cNvSpPr/>
          <p:nvPr/>
        </p:nvSpPr>
        <p:spPr>
          <a:xfrm>
            <a:off x="6456900" y="3766758"/>
            <a:ext cx="81600" cy="8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1" name="Google Shape;171;p19"/>
          <p:cNvSpPr txBox="1"/>
          <p:nvPr/>
        </p:nvSpPr>
        <p:spPr>
          <a:xfrm>
            <a:off x="6700200" y="3623225"/>
            <a:ext cx="1206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Neptune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2" name="Google Shape;172;p19"/>
          <p:cNvSpPr/>
          <p:nvPr/>
        </p:nvSpPr>
        <p:spPr>
          <a:xfrm>
            <a:off x="6456900" y="4174308"/>
            <a:ext cx="81600" cy="8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3" name="Google Shape;173;p19"/>
          <p:cNvSpPr txBox="1"/>
          <p:nvPr/>
        </p:nvSpPr>
        <p:spPr>
          <a:xfrm>
            <a:off x="6700200" y="4030773"/>
            <a:ext cx="1206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Pluto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4" name="Google Shape;174;p19"/>
          <p:cNvSpPr/>
          <p:nvPr/>
        </p:nvSpPr>
        <p:spPr>
          <a:xfrm>
            <a:off x="6456900" y="4560846"/>
            <a:ext cx="81600" cy="81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6700200" y="4417309"/>
            <a:ext cx="1206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Venus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76" name="Google Shape;176;p19"/>
          <p:cNvCxnSpPr>
            <a:stCxn id="170" idx="4"/>
            <a:endCxn id="172" idx="0"/>
          </p:cNvCxnSpPr>
          <p:nvPr/>
        </p:nvCxnSpPr>
        <p:spPr>
          <a:xfrm>
            <a:off x="6497700" y="3848358"/>
            <a:ext cx="0" cy="326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19"/>
          <p:cNvCxnSpPr>
            <a:stCxn id="172" idx="4"/>
            <a:endCxn id="174" idx="0"/>
          </p:cNvCxnSpPr>
          <p:nvPr/>
        </p:nvCxnSpPr>
        <p:spPr>
          <a:xfrm>
            <a:off x="6497700" y="4255908"/>
            <a:ext cx="0" cy="304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19"/>
          <p:cNvSpPr txBox="1"/>
          <p:nvPr/>
        </p:nvSpPr>
        <p:spPr>
          <a:xfrm>
            <a:off x="6452250" y="2970039"/>
            <a:ext cx="2243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184" name="Google Shape;184;p20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0"/>
          <p:cNvSpPr txBox="1"/>
          <p:nvPr/>
        </p:nvSpPr>
        <p:spPr>
          <a:xfrm>
            <a:off x="2108525" y="1042700"/>
            <a:ext cx="4927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Problem solving map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6" name="Google Shape;186;p20"/>
          <p:cNvSpPr txBox="1"/>
          <p:nvPr/>
        </p:nvSpPr>
        <p:spPr>
          <a:xfrm>
            <a:off x="4263925" y="1457850"/>
            <a:ext cx="4504500" cy="36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Main problem: Venus is very hot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7" name="Google Shape;187;p20"/>
          <p:cNvSpPr txBox="1"/>
          <p:nvPr/>
        </p:nvSpPr>
        <p:spPr>
          <a:xfrm>
            <a:off x="452550" y="2061777"/>
            <a:ext cx="24309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Accessibility issues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8" name="Google Shape;188;p20"/>
          <p:cNvSpPr txBox="1"/>
          <p:nvPr/>
        </p:nvSpPr>
        <p:spPr>
          <a:xfrm>
            <a:off x="452550" y="2314977"/>
            <a:ext cx="24309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 and the smallest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3355857" y="2061777"/>
            <a:ext cx="24309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Reproducibility crisis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0" name="Google Shape;190;p20"/>
          <p:cNvSpPr txBox="1"/>
          <p:nvPr/>
        </p:nvSpPr>
        <p:spPr>
          <a:xfrm>
            <a:off x="3355857" y="2314977"/>
            <a:ext cx="24309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actually a cold place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1" name="Google Shape;191;p20"/>
          <p:cNvSpPr txBox="1"/>
          <p:nvPr/>
        </p:nvSpPr>
        <p:spPr>
          <a:xfrm>
            <a:off x="6337475" y="2061790"/>
            <a:ext cx="24309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Predatory publishing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2" name="Google Shape;192;p20"/>
          <p:cNvSpPr txBox="1"/>
          <p:nvPr/>
        </p:nvSpPr>
        <p:spPr>
          <a:xfrm>
            <a:off x="6337475" y="2314990"/>
            <a:ext cx="24309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name, but also high temperatures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193" name="Google Shape;193;p20"/>
          <p:cNvGraphicFramePr/>
          <p:nvPr/>
        </p:nvGraphicFramePr>
        <p:xfrm>
          <a:off x="457200" y="29063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{766FF117-BFF4-4779-A3F2-BE92D81D29FC}</a:tableStyleId>
              </a:tblPr>
              <a:tblGrid>
                <a:gridCol w="2430900"/>
              </a:tblGrid>
              <a:tr h="367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Impact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Restricts knowledge dissemination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Excludes researchers from low-income regions or institutions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94" name="Google Shape;194;p20"/>
          <p:cNvGraphicFramePr/>
          <p:nvPr/>
        </p:nvGraphicFramePr>
        <p:xfrm>
          <a:off x="3357100" y="29063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{766FF117-BFF4-4779-A3F2-BE92D81D29FC}</a:tableStyleId>
              </a:tblPr>
              <a:tblGrid>
                <a:gridCol w="2430900"/>
              </a:tblGrid>
              <a:tr h="367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Impact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Undermines trust in scientific research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Wastes resources on irreproducible studies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5" name="Google Shape;195;p20"/>
          <p:cNvSpPr txBox="1"/>
          <p:nvPr/>
        </p:nvSpPr>
        <p:spPr>
          <a:xfrm>
            <a:off x="457200" y="4274200"/>
            <a:ext cx="4504500" cy="36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Conclusions: Saturn has several rings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96" name="Google Shape;196;p20"/>
          <p:cNvCxnSpPr>
            <a:stCxn id="186" idx="1"/>
            <a:endCxn id="187" idx="0"/>
          </p:cNvCxnSpPr>
          <p:nvPr/>
        </p:nvCxnSpPr>
        <p:spPr>
          <a:xfrm flipH="1">
            <a:off x="1668025" y="1642200"/>
            <a:ext cx="2595900" cy="4197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0"/>
          <p:cNvCxnSpPr>
            <a:endCxn id="195" idx="3"/>
          </p:cNvCxnSpPr>
          <p:nvPr/>
        </p:nvCxnSpPr>
        <p:spPr>
          <a:xfrm flipH="1">
            <a:off x="4961700" y="3861250"/>
            <a:ext cx="2647800" cy="597300"/>
          </a:xfrm>
          <a:prstGeom prst="bentConnector3">
            <a:avLst>
              <a:gd fmla="val 37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98" name="Google Shape;198;p20"/>
          <p:cNvGraphicFramePr/>
          <p:nvPr/>
        </p:nvGraphicFramePr>
        <p:xfrm>
          <a:off x="6337475" y="29063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{766FF117-BFF4-4779-A3F2-BE92D81D29FC}</a:tableStyleId>
              </a:tblPr>
              <a:tblGrid>
                <a:gridCol w="2430900"/>
              </a:tblGrid>
              <a:tr h="367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Impact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67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Reduces the overall quality of scientific literature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67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Published articles with plagiarized or falsified data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99" name="Google Shape;199;p20"/>
          <p:cNvSpPr/>
          <p:nvPr/>
        </p:nvSpPr>
        <p:spPr>
          <a:xfrm>
            <a:off x="1391854" y="1384901"/>
            <a:ext cx="561600" cy="56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0" name="Google Shape;200;p20"/>
          <p:cNvSpPr/>
          <p:nvPr/>
        </p:nvSpPr>
        <p:spPr>
          <a:xfrm>
            <a:off x="7321579" y="4140251"/>
            <a:ext cx="561600" cy="56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201" name="Google Shape;201;p20"/>
          <p:cNvGrpSpPr/>
          <p:nvPr/>
        </p:nvGrpSpPr>
        <p:grpSpPr>
          <a:xfrm>
            <a:off x="1499246" y="1496301"/>
            <a:ext cx="337493" cy="338788"/>
            <a:chOff x="7285271" y="3789563"/>
            <a:chExt cx="337493" cy="338788"/>
          </a:xfrm>
        </p:grpSpPr>
        <p:sp>
          <p:nvSpPr>
            <p:cNvPr id="202" name="Google Shape;202;p20"/>
            <p:cNvSpPr/>
            <p:nvPr/>
          </p:nvSpPr>
          <p:spPr>
            <a:xfrm>
              <a:off x="7285271" y="3789563"/>
              <a:ext cx="250422" cy="338788"/>
            </a:xfrm>
            <a:custGeom>
              <a:rect b="b" l="l" r="r" t="t"/>
              <a:pathLst>
                <a:path extrusionOk="0" h="314420" w="232410">
                  <a:moveTo>
                    <a:pt x="209359" y="36386"/>
                  </a:moveTo>
                  <a:lnTo>
                    <a:pt x="209359" y="28575"/>
                  </a:lnTo>
                  <a:cubicBezTo>
                    <a:pt x="209359" y="12859"/>
                    <a:pt x="196501" y="0"/>
                    <a:pt x="180784" y="0"/>
                  </a:cubicBezTo>
                  <a:cubicBezTo>
                    <a:pt x="165068" y="0"/>
                    <a:pt x="152209" y="12859"/>
                    <a:pt x="152209" y="28575"/>
                  </a:cubicBezTo>
                  <a:lnTo>
                    <a:pt x="152209" y="36386"/>
                  </a:lnTo>
                  <a:lnTo>
                    <a:pt x="146685" y="36386"/>
                  </a:lnTo>
                  <a:lnTo>
                    <a:pt x="146685" y="28575"/>
                  </a:lnTo>
                  <a:cubicBezTo>
                    <a:pt x="146685" y="12859"/>
                    <a:pt x="133826" y="0"/>
                    <a:pt x="118110" y="0"/>
                  </a:cubicBezTo>
                  <a:cubicBezTo>
                    <a:pt x="102394" y="0"/>
                    <a:pt x="89535" y="12859"/>
                    <a:pt x="89535" y="28575"/>
                  </a:cubicBezTo>
                  <a:lnTo>
                    <a:pt x="89535" y="36386"/>
                  </a:lnTo>
                  <a:lnTo>
                    <a:pt x="83915" y="36386"/>
                  </a:lnTo>
                  <a:lnTo>
                    <a:pt x="83915" y="28575"/>
                  </a:lnTo>
                  <a:cubicBezTo>
                    <a:pt x="83915" y="12859"/>
                    <a:pt x="71057" y="0"/>
                    <a:pt x="55340" y="0"/>
                  </a:cubicBezTo>
                  <a:cubicBezTo>
                    <a:pt x="39624" y="0"/>
                    <a:pt x="26765" y="12859"/>
                    <a:pt x="26765" y="28575"/>
                  </a:cubicBezTo>
                  <a:lnTo>
                    <a:pt x="26765" y="36386"/>
                  </a:lnTo>
                  <a:lnTo>
                    <a:pt x="23908" y="36386"/>
                  </a:lnTo>
                  <a:cubicBezTo>
                    <a:pt x="10763" y="36386"/>
                    <a:pt x="0" y="47054"/>
                    <a:pt x="0" y="60293"/>
                  </a:cubicBezTo>
                  <a:lnTo>
                    <a:pt x="0" y="75438"/>
                  </a:lnTo>
                  <a:cubicBezTo>
                    <a:pt x="0" y="78010"/>
                    <a:pt x="2095" y="80010"/>
                    <a:pt x="4572" y="80010"/>
                  </a:cubicBezTo>
                  <a:cubicBezTo>
                    <a:pt x="7048" y="80010"/>
                    <a:pt x="9144" y="77914"/>
                    <a:pt x="9144" y="75438"/>
                  </a:cubicBezTo>
                  <a:lnTo>
                    <a:pt x="9144" y="60293"/>
                  </a:lnTo>
                  <a:cubicBezTo>
                    <a:pt x="9144" y="52197"/>
                    <a:pt x="15716" y="45625"/>
                    <a:pt x="23813" y="45625"/>
                  </a:cubicBezTo>
                  <a:lnTo>
                    <a:pt x="26670" y="45625"/>
                  </a:lnTo>
                  <a:cubicBezTo>
                    <a:pt x="26861" y="61151"/>
                    <a:pt x="39624" y="73819"/>
                    <a:pt x="55245" y="73819"/>
                  </a:cubicBezTo>
                  <a:cubicBezTo>
                    <a:pt x="62008" y="73819"/>
                    <a:pt x="67532" y="68294"/>
                    <a:pt x="67532" y="61531"/>
                  </a:cubicBezTo>
                  <a:cubicBezTo>
                    <a:pt x="67532" y="54769"/>
                    <a:pt x="62008" y="49244"/>
                    <a:pt x="55245" y="49244"/>
                  </a:cubicBezTo>
                  <a:cubicBezTo>
                    <a:pt x="53150" y="49244"/>
                    <a:pt x="51435" y="47625"/>
                    <a:pt x="51245" y="45625"/>
                  </a:cubicBezTo>
                  <a:lnTo>
                    <a:pt x="89440" y="45625"/>
                  </a:lnTo>
                  <a:cubicBezTo>
                    <a:pt x="89630" y="61151"/>
                    <a:pt x="102394" y="73819"/>
                    <a:pt x="118015" y="73819"/>
                  </a:cubicBezTo>
                  <a:cubicBezTo>
                    <a:pt x="124777" y="73819"/>
                    <a:pt x="130302" y="68294"/>
                    <a:pt x="130302" y="61531"/>
                  </a:cubicBezTo>
                  <a:cubicBezTo>
                    <a:pt x="130302" y="54769"/>
                    <a:pt x="124777" y="49244"/>
                    <a:pt x="118015" y="49244"/>
                  </a:cubicBezTo>
                  <a:cubicBezTo>
                    <a:pt x="115919" y="49244"/>
                    <a:pt x="114205" y="47625"/>
                    <a:pt x="114014" y="45625"/>
                  </a:cubicBezTo>
                  <a:lnTo>
                    <a:pt x="152209" y="45625"/>
                  </a:lnTo>
                  <a:cubicBezTo>
                    <a:pt x="152400" y="61151"/>
                    <a:pt x="165163" y="73819"/>
                    <a:pt x="180784" y="73819"/>
                  </a:cubicBezTo>
                  <a:cubicBezTo>
                    <a:pt x="187547" y="73819"/>
                    <a:pt x="193072" y="68294"/>
                    <a:pt x="193072" y="61531"/>
                  </a:cubicBezTo>
                  <a:cubicBezTo>
                    <a:pt x="193072" y="54769"/>
                    <a:pt x="187547" y="49244"/>
                    <a:pt x="180784" y="49244"/>
                  </a:cubicBezTo>
                  <a:cubicBezTo>
                    <a:pt x="178689" y="49244"/>
                    <a:pt x="176975" y="47625"/>
                    <a:pt x="176784" y="45625"/>
                  </a:cubicBezTo>
                  <a:lnTo>
                    <a:pt x="208502" y="45625"/>
                  </a:lnTo>
                  <a:cubicBezTo>
                    <a:pt x="216598" y="45625"/>
                    <a:pt x="223171" y="52197"/>
                    <a:pt x="223171" y="60293"/>
                  </a:cubicBezTo>
                  <a:lnTo>
                    <a:pt x="223171" y="290513"/>
                  </a:lnTo>
                  <a:cubicBezTo>
                    <a:pt x="223171" y="298609"/>
                    <a:pt x="216598" y="305181"/>
                    <a:pt x="208502" y="305181"/>
                  </a:cubicBezTo>
                  <a:lnTo>
                    <a:pt x="23813" y="305181"/>
                  </a:lnTo>
                  <a:cubicBezTo>
                    <a:pt x="15716" y="305181"/>
                    <a:pt x="9144" y="298609"/>
                    <a:pt x="9144" y="290513"/>
                  </a:cubicBezTo>
                  <a:lnTo>
                    <a:pt x="9144" y="96869"/>
                  </a:lnTo>
                  <a:cubicBezTo>
                    <a:pt x="9144" y="94297"/>
                    <a:pt x="7048" y="92297"/>
                    <a:pt x="4572" y="92297"/>
                  </a:cubicBezTo>
                  <a:cubicBezTo>
                    <a:pt x="2095" y="92297"/>
                    <a:pt x="0" y="94393"/>
                    <a:pt x="0" y="96869"/>
                  </a:cubicBezTo>
                  <a:lnTo>
                    <a:pt x="0" y="290513"/>
                  </a:lnTo>
                  <a:cubicBezTo>
                    <a:pt x="0" y="303657"/>
                    <a:pt x="10668" y="314420"/>
                    <a:pt x="23908" y="314420"/>
                  </a:cubicBezTo>
                  <a:lnTo>
                    <a:pt x="208598" y="314420"/>
                  </a:lnTo>
                  <a:cubicBezTo>
                    <a:pt x="221742" y="314420"/>
                    <a:pt x="232410" y="303752"/>
                    <a:pt x="232410" y="290513"/>
                  </a:cubicBezTo>
                  <a:lnTo>
                    <a:pt x="232410" y="60293"/>
                  </a:lnTo>
                  <a:cubicBezTo>
                    <a:pt x="232410" y="47435"/>
                    <a:pt x="222123" y="36862"/>
                    <a:pt x="209359" y="36481"/>
                  </a:cubicBezTo>
                  <a:lnTo>
                    <a:pt x="209359" y="36481"/>
                  </a:lnTo>
                  <a:close/>
                  <a:moveTo>
                    <a:pt x="55245" y="58388"/>
                  </a:moveTo>
                  <a:cubicBezTo>
                    <a:pt x="56959" y="58388"/>
                    <a:pt x="58293" y="59817"/>
                    <a:pt x="58293" y="61436"/>
                  </a:cubicBezTo>
                  <a:cubicBezTo>
                    <a:pt x="58293" y="63055"/>
                    <a:pt x="56959" y="64484"/>
                    <a:pt x="55245" y="64484"/>
                  </a:cubicBezTo>
                  <a:cubicBezTo>
                    <a:pt x="44577" y="64484"/>
                    <a:pt x="35909" y="55816"/>
                    <a:pt x="35909" y="45148"/>
                  </a:cubicBezTo>
                  <a:lnTo>
                    <a:pt x="35909" y="28575"/>
                  </a:lnTo>
                  <a:cubicBezTo>
                    <a:pt x="35909" y="17907"/>
                    <a:pt x="44577" y="9239"/>
                    <a:pt x="55245" y="9239"/>
                  </a:cubicBezTo>
                  <a:cubicBezTo>
                    <a:pt x="65913" y="9239"/>
                    <a:pt x="74581" y="17907"/>
                    <a:pt x="74581" y="28575"/>
                  </a:cubicBezTo>
                  <a:lnTo>
                    <a:pt x="74581" y="36386"/>
                  </a:lnTo>
                  <a:lnTo>
                    <a:pt x="68389" y="36386"/>
                  </a:lnTo>
                  <a:lnTo>
                    <a:pt x="68389" y="28575"/>
                  </a:lnTo>
                  <a:cubicBezTo>
                    <a:pt x="68389" y="21241"/>
                    <a:pt x="62484" y="15335"/>
                    <a:pt x="55150" y="15335"/>
                  </a:cubicBezTo>
                  <a:cubicBezTo>
                    <a:pt x="47816" y="15335"/>
                    <a:pt x="41910" y="21241"/>
                    <a:pt x="41910" y="28575"/>
                  </a:cubicBezTo>
                  <a:lnTo>
                    <a:pt x="41910" y="45148"/>
                  </a:lnTo>
                  <a:cubicBezTo>
                    <a:pt x="41910" y="52483"/>
                    <a:pt x="47816" y="58388"/>
                    <a:pt x="55150" y="58388"/>
                  </a:cubicBezTo>
                  <a:lnTo>
                    <a:pt x="55150" y="58388"/>
                  </a:lnTo>
                  <a:close/>
                  <a:moveTo>
                    <a:pt x="59245" y="36386"/>
                  </a:moveTo>
                  <a:lnTo>
                    <a:pt x="51245" y="36386"/>
                  </a:lnTo>
                  <a:lnTo>
                    <a:pt x="51245" y="28575"/>
                  </a:lnTo>
                  <a:cubicBezTo>
                    <a:pt x="51245" y="26384"/>
                    <a:pt x="53054" y="24574"/>
                    <a:pt x="55245" y="24574"/>
                  </a:cubicBezTo>
                  <a:cubicBezTo>
                    <a:pt x="57435" y="24574"/>
                    <a:pt x="59245" y="26384"/>
                    <a:pt x="59245" y="28575"/>
                  </a:cubicBezTo>
                  <a:lnTo>
                    <a:pt x="59245" y="36386"/>
                  </a:lnTo>
                  <a:close/>
                  <a:moveTo>
                    <a:pt x="118015" y="58388"/>
                  </a:moveTo>
                  <a:cubicBezTo>
                    <a:pt x="119729" y="58388"/>
                    <a:pt x="121063" y="59722"/>
                    <a:pt x="121063" y="61436"/>
                  </a:cubicBezTo>
                  <a:cubicBezTo>
                    <a:pt x="121063" y="63151"/>
                    <a:pt x="119729" y="64484"/>
                    <a:pt x="118015" y="64484"/>
                  </a:cubicBezTo>
                  <a:cubicBezTo>
                    <a:pt x="107347" y="64484"/>
                    <a:pt x="98679" y="55816"/>
                    <a:pt x="98679" y="45148"/>
                  </a:cubicBezTo>
                  <a:lnTo>
                    <a:pt x="98679" y="28575"/>
                  </a:lnTo>
                  <a:cubicBezTo>
                    <a:pt x="98679" y="17907"/>
                    <a:pt x="107347" y="9239"/>
                    <a:pt x="118015" y="9239"/>
                  </a:cubicBezTo>
                  <a:cubicBezTo>
                    <a:pt x="128683" y="9239"/>
                    <a:pt x="137350" y="17907"/>
                    <a:pt x="137350" y="28575"/>
                  </a:cubicBezTo>
                  <a:lnTo>
                    <a:pt x="137350" y="36386"/>
                  </a:lnTo>
                  <a:lnTo>
                    <a:pt x="131159" y="36386"/>
                  </a:lnTo>
                  <a:lnTo>
                    <a:pt x="131159" y="28575"/>
                  </a:lnTo>
                  <a:cubicBezTo>
                    <a:pt x="131159" y="21241"/>
                    <a:pt x="125254" y="15335"/>
                    <a:pt x="117920" y="15335"/>
                  </a:cubicBezTo>
                  <a:cubicBezTo>
                    <a:pt x="110585" y="15335"/>
                    <a:pt x="104680" y="21241"/>
                    <a:pt x="104680" y="28575"/>
                  </a:cubicBezTo>
                  <a:lnTo>
                    <a:pt x="104680" y="45148"/>
                  </a:lnTo>
                  <a:cubicBezTo>
                    <a:pt x="104680" y="52483"/>
                    <a:pt x="110585" y="58388"/>
                    <a:pt x="117920" y="58388"/>
                  </a:cubicBezTo>
                  <a:lnTo>
                    <a:pt x="117920" y="58388"/>
                  </a:lnTo>
                  <a:close/>
                  <a:moveTo>
                    <a:pt x="122015" y="36386"/>
                  </a:moveTo>
                  <a:lnTo>
                    <a:pt x="114014" y="36386"/>
                  </a:lnTo>
                  <a:lnTo>
                    <a:pt x="114014" y="28575"/>
                  </a:lnTo>
                  <a:cubicBezTo>
                    <a:pt x="114014" y="26384"/>
                    <a:pt x="115824" y="24574"/>
                    <a:pt x="118015" y="24574"/>
                  </a:cubicBezTo>
                  <a:cubicBezTo>
                    <a:pt x="120205" y="24574"/>
                    <a:pt x="122015" y="26384"/>
                    <a:pt x="122015" y="28575"/>
                  </a:cubicBezTo>
                  <a:lnTo>
                    <a:pt x="122015" y="36386"/>
                  </a:lnTo>
                  <a:close/>
                  <a:moveTo>
                    <a:pt x="180689" y="58388"/>
                  </a:moveTo>
                  <a:cubicBezTo>
                    <a:pt x="182404" y="58388"/>
                    <a:pt x="183737" y="59722"/>
                    <a:pt x="183737" y="61436"/>
                  </a:cubicBezTo>
                  <a:cubicBezTo>
                    <a:pt x="183737" y="63151"/>
                    <a:pt x="182404" y="64484"/>
                    <a:pt x="180689" y="64484"/>
                  </a:cubicBezTo>
                  <a:cubicBezTo>
                    <a:pt x="170021" y="64484"/>
                    <a:pt x="161354" y="55816"/>
                    <a:pt x="161354" y="45148"/>
                  </a:cubicBezTo>
                  <a:lnTo>
                    <a:pt x="161354" y="28575"/>
                  </a:lnTo>
                  <a:cubicBezTo>
                    <a:pt x="161354" y="17907"/>
                    <a:pt x="170021" y="9239"/>
                    <a:pt x="180689" y="9239"/>
                  </a:cubicBezTo>
                  <a:cubicBezTo>
                    <a:pt x="191357" y="9239"/>
                    <a:pt x="200025" y="17907"/>
                    <a:pt x="200025" y="28575"/>
                  </a:cubicBezTo>
                  <a:lnTo>
                    <a:pt x="200025" y="36386"/>
                  </a:lnTo>
                  <a:lnTo>
                    <a:pt x="193834" y="36386"/>
                  </a:lnTo>
                  <a:lnTo>
                    <a:pt x="193834" y="28575"/>
                  </a:lnTo>
                  <a:cubicBezTo>
                    <a:pt x="193834" y="21241"/>
                    <a:pt x="187928" y="15335"/>
                    <a:pt x="180594" y="15335"/>
                  </a:cubicBezTo>
                  <a:cubicBezTo>
                    <a:pt x="173260" y="15335"/>
                    <a:pt x="167354" y="21241"/>
                    <a:pt x="167354" y="28575"/>
                  </a:cubicBezTo>
                  <a:lnTo>
                    <a:pt x="167354" y="45148"/>
                  </a:lnTo>
                  <a:cubicBezTo>
                    <a:pt x="167354" y="52483"/>
                    <a:pt x="173260" y="58388"/>
                    <a:pt x="180594" y="58388"/>
                  </a:cubicBezTo>
                  <a:lnTo>
                    <a:pt x="180594" y="58388"/>
                  </a:lnTo>
                  <a:close/>
                  <a:moveTo>
                    <a:pt x="184785" y="36386"/>
                  </a:moveTo>
                  <a:lnTo>
                    <a:pt x="176784" y="36386"/>
                  </a:lnTo>
                  <a:lnTo>
                    <a:pt x="176784" y="28575"/>
                  </a:lnTo>
                  <a:cubicBezTo>
                    <a:pt x="176784" y="26384"/>
                    <a:pt x="178594" y="24574"/>
                    <a:pt x="180784" y="24574"/>
                  </a:cubicBezTo>
                  <a:cubicBezTo>
                    <a:pt x="182975" y="24574"/>
                    <a:pt x="184785" y="26384"/>
                    <a:pt x="184785" y="28575"/>
                  </a:cubicBezTo>
                  <a:lnTo>
                    <a:pt x="184785" y="363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0"/>
            <p:cNvSpPr/>
            <p:nvPr/>
          </p:nvSpPr>
          <p:spPr>
            <a:xfrm>
              <a:off x="7314024" y="3909604"/>
              <a:ext cx="192844" cy="9852"/>
            </a:xfrm>
            <a:custGeom>
              <a:rect b="b" l="l" r="r" t="t"/>
              <a:pathLst>
                <a:path extrusionOk="0" h="9143" w="178974">
                  <a:moveTo>
                    <a:pt x="4572" y="9144"/>
                  </a:moveTo>
                  <a:lnTo>
                    <a:pt x="174403" y="9144"/>
                  </a:lnTo>
                  <a:cubicBezTo>
                    <a:pt x="176975" y="9144"/>
                    <a:pt x="178975" y="7048"/>
                    <a:pt x="178975" y="4572"/>
                  </a:cubicBezTo>
                  <a:cubicBezTo>
                    <a:pt x="178975" y="2096"/>
                    <a:pt x="176879" y="0"/>
                    <a:pt x="17440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7314024" y="3963413"/>
              <a:ext cx="192844" cy="9853"/>
            </a:xfrm>
            <a:custGeom>
              <a:rect b="b" l="l" r="r" t="t"/>
              <a:pathLst>
                <a:path extrusionOk="0" h="9144" w="178974">
                  <a:moveTo>
                    <a:pt x="4572" y="9144"/>
                  </a:moveTo>
                  <a:lnTo>
                    <a:pt x="174403" y="9144"/>
                  </a:lnTo>
                  <a:cubicBezTo>
                    <a:pt x="176975" y="9144"/>
                    <a:pt x="178975" y="7049"/>
                    <a:pt x="178975" y="4572"/>
                  </a:cubicBezTo>
                  <a:cubicBezTo>
                    <a:pt x="178975" y="2096"/>
                    <a:pt x="176879" y="0"/>
                    <a:pt x="17440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7314024" y="4017118"/>
              <a:ext cx="192844" cy="9852"/>
            </a:xfrm>
            <a:custGeom>
              <a:rect b="b" l="l" r="r" t="t"/>
              <a:pathLst>
                <a:path extrusionOk="0" h="9143" w="178974">
                  <a:moveTo>
                    <a:pt x="4572" y="9144"/>
                  </a:moveTo>
                  <a:lnTo>
                    <a:pt x="174403" y="9144"/>
                  </a:lnTo>
                  <a:cubicBezTo>
                    <a:pt x="176975" y="9144"/>
                    <a:pt x="178975" y="7048"/>
                    <a:pt x="178975" y="4572"/>
                  </a:cubicBezTo>
                  <a:cubicBezTo>
                    <a:pt x="178975" y="2096"/>
                    <a:pt x="176879" y="0"/>
                    <a:pt x="174403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7314024" y="4070823"/>
              <a:ext cx="108071" cy="9852"/>
            </a:xfrm>
            <a:custGeom>
              <a:rect b="b" l="l" r="r" t="t"/>
              <a:pathLst>
                <a:path extrusionOk="0" h="9143" w="100298">
                  <a:moveTo>
                    <a:pt x="4572" y="0"/>
                  </a:moveTo>
                  <a:cubicBezTo>
                    <a:pt x="2000" y="0"/>
                    <a:pt x="0" y="2095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95726" y="9144"/>
                  </a:lnTo>
                  <a:cubicBezTo>
                    <a:pt x="98298" y="9144"/>
                    <a:pt x="100299" y="7048"/>
                    <a:pt x="100299" y="4572"/>
                  </a:cubicBezTo>
                  <a:cubicBezTo>
                    <a:pt x="100299" y="2095"/>
                    <a:pt x="98203" y="0"/>
                    <a:pt x="95726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7435400" y="4070823"/>
              <a:ext cx="71533" cy="9852"/>
            </a:xfrm>
            <a:custGeom>
              <a:rect b="b" l="l" r="r" t="t"/>
              <a:pathLst>
                <a:path extrusionOk="0" h="9143" w="66388">
                  <a:moveTo>
                    <a:pt x="61817" y="0"/>
                  </a:moveTo>
                  <a:lnTo>
                    <a:pt x="4572" y="0"/>
                  </a:lnTo>
                  <a:cubicBezTo>
                    <a:pt x="2000" y="0"/>
                    <a:pt x="0" y="2095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61817" y="9144"/>
                  </a:lnTo>
                  <a:cubicBezTo>
                    <a:pt x="64389" y="9144"/>
                    <a:pt x="66389" y="7048"/>
                    <a:pt x="66389" y="4572"/>
                  </a:cubicBezTo>
                  <a:cubicBezTo>
                    <a:pt x="66389" y="2095"/>
                    <a:pt x="64294" y="0"/>
                    <a:pt x="61817" y="0"/>
                  </a:cubicBezTo>
                  <a:lnTo>
                    <a:pt x="618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7314229" y="3877463"/>
              <a:ext cx="192126" cy="25145"/>
            </a:xfrm>
            <a:custGeom>
              <a:rect b="b" l="l" r="r" t="t"/>
              <a:pathLst>
                <a:path extrusionOk="0" h="23336" w="178307">
                  <a:moveTo>
                    <a:pt x="18574" y="23336"/>
                  </a:moveTo>
                  <a:cubicBezTo>
                    <a:pt x="24193" y="23336"/>
                    <a:pt x="29242" y="20860"/>
                    <a:pt x="32671" y="16859"/>
                  </a:cubicBezTo>
                  <a:cubicBezTo>
                    <a:pt x="36100" y="20764"/>
                    <a:pt x="41148" y="23336"/>
                    <a:pt x="46767" y="23336"/>
                  </a:cubicBezTo>
                  <a:cubicBezTo>
                    <a:pt x="52388" y="23336"/>
                    <a:pt x="57435" y="20860"/>
                    <a:pt x="60865" y="16859"/>
                  </a:cubicBezTo>
                  <a:cubicBezTo>
                    <a:pt x="64294" y="20764"/>
                    <a:pt x="69342" y="23336"/>
                    <a:pt x="74962" y="23336"/>
                  </a:cubicBezTo>
                  <a:cubicBezTo>
                    <a:pt x="80581" y="23336"/>
                    <a:pt x="85630" y="20860"/>
                    <a:pt x="89059" y="16859"/>
                  </a:cubicBezTo>
                  <a:cubicBezTo>
                    <a:pt x="92487" y="20764"/>
                    <a:pt x="97536" y="23336"/>
                    <a:pt x="103156" y="23336"/>
                  </a:cubicBezTo>
                  <a:cubicBezTo>
                    <a:pt x="108775" y="23336"/>
                    <a:pt x="113824" y="20860"/>
                    <a:pt x="117253" y="16859"/>
                  </a:cubicBezTo>
                  <a:cubicBezTo>
                    <a:pt x="120682" y="20764"/>
                    <a:pt x="125730" y="23336"/>
                    <a:pt x="131350" y="23336"/>
                  </a:cubicBezTo>
                  <a:cubicBezTo>
                    <a:pt x="136970" y="23336"/>
                    <a:pt x="142018" y="20860"/>
                    <a:pt x="145446" y="16859"/>
                  </a:cubicBezTo>
                  <a:cubicBezTo>
                    <a:pt x="148876" y="20764"/>
                    <a:pt x="153924" y="23336"/>
                    <a:pt x="159544" y="23336"/>
                  </a:cubicBezTo>
                  <a:cubicBezTo>
                    <a:pt x="169926" y="23336"/>
                    <a:pt x="178308" y="14954"/>
                    <a:pt x="178308" y="4572"/>
                  </a:cubicBezTo>
                  <a:cubicBezTo>
                    <a:pt x="178308" y="2000"/>
                    <a:pt x="176213" y="0"/>
                    <a:pt x="173736" y="0"/>
                  </a:cubicBezTo>
                  <a:cubicBezTo>
                    <a:pt x="171259" y="0"/>
                    <a:pt x="169164" y="2096"/>
                    <a:pt x="169164" y="4572"/>
                  </a:cubicBezTo>
                  <a:cubicBezTo>
                    <a:pt x="169164" y="9811"/>
                    <a:pt x="164878" y="14097"/>
                    <a:pt x="159639" y="14097"/>
                  </a:cubicBezTo>
                  <a:cubicBezTo>
                    <a:pt x="154400" y="14097"/>
                    <a:pt x="150114" y="9811"/>
                    <a:pt x="150114" y="4572"/>
                  </a:cubicBezTo>
                  <a:cubicBezTo>
                    <a:pt x="150114" y="2000"/>
                    <a:pt x="148018" y="0"/>
                    <a:pt x="145542" y="0"/>
                  </a:cubicBezTo>
                  <a:cubicBezTo>
                    <a:pt x="143065" y="0"/>
                    <a:pt x="140970" y="2096"/>
                    <a:pt x="140970" y="4572"/>
                  </a:cubicBezTo>
                  <a:cubicBezTo>
                    <a:pt x="140970" y="9811"/>
                    <a:pt x="136684" y="14097"/>
                    <a:pt x="131445" y="14097"/>
                  </a:cubicBezTo>
                  <a:cubicBezTo>
                    <a:pt x="126206" y="14097"/>
                    <a:pt x="121920" y="9811"/>
                    <a:pt x="121920" y="4572"/>
                  </a:cubicBezTo>
                  <a:cubicBezTo>
                    <a:pt x="121920" y="2000"/>
                    <a:pt x="119825" y="0"/>
                    <a:pt x="117348" y="0"/>
                  </a:cubicBezTo>
                  <a:cubicBezTo>
                    <a:pt x="114871" y="0"/>
                    <a:pt x="112776" y="2096"/>
                    <a:pt x="112776" y="4572"/>
                  </a:cubicBezTo>
                  <a:cubicBezTo>
                    <a:pt x="112776" y="9811"/>
                    <a:pt x="108490" y="14097"/>
                    <a:pt x="103251" y="14097"/>
                  </a:cubicBezTo>
                  <a:cubicBezTo>
                    <a:pt x="98012" y="14097"/>
                    <a:pt x="93726" y="9811"/>
                    <a:pt x="93726" y="4572"/>
                  </a:cubicBezTo>
                  <a:cubicBezTo>
                    <a:pt x="93726" y="2000"/>
                    <a:pt x="91630" y="0"/>
                    <a:pt x="89154" y="0"/>
                  </a:cubicBezTo>
                  <a:cubicBezTo>
                    <a:pt x="86677" y="0"/>
                    <a:pt x="84582" y="2096"/>
                    <a:pt x="84582" y="4572"/>
                  </a:cubicBezTo>
                  <a:cubicBezTo>
                    <a:pt x="84582" y="9811"/>
                    <a:pt x="80296" y="14097"/>
                    <a:pt x="75057" y="14097"/>
                  </a:cubicBezTo>
                  <a:cubicBezTo>
                    <a:pt x="69818" y="14097"/>
                    <a:pt x="65532" y="9811"/>
                    <a:pt x="65532" y="4572"/>
                  </a:cubicBezTo>
                  <a:cubicBezTo>
                    <a:pt x="65532" y="2000"/>
                    <a:pt x="63436" y="0"/>
                    <a:pt x="60960" y="0"/>
                  </a:cubicBezTo>
                  <a:cubicBezTo>
                    <a:pt x="58484" y="0"/>
                    <a:pt x="56388" y="2096"/>
                    <a:pt x="56388" y="4572"/>
                  </a:cubicBezTo>
                  <a:cubicBezTo>
                    <a:pt x="56388" y="9811"/>
                    <a:pt x="52101" y="14097"/>
                    <a:pt x="46863" y="14097"/>
                  </a:cubicBezTo>
                  <a:cubicBezTo>
                    <a:pt x="41624" y="14097"/>
                    <a:pt x="37338" y="9811"/>
                    <a:pt x="37338" y="4572"/>
                  </a:cubicBezTo>
                  <a:cubicBezTo>
                    <a:pt x="37338" y="2000"/>
                    <a:pt x="35243" y="0"/>
                    <a:pt x="32766" y="0"/>
                  </a:cubicBezTo>
                  <a:cubicBezTo>
                    <a:pt x="30289" y="0"/>
                    <a:pt x="28194" y="2096"/>
                    <a:pt x="28194" y="4572"/>
                  </a:cubicBezTo>
                  <a:cubicBezTo>
                    <a:pt x="28194" y="9811"/>
                    <a:pt x="23908" y="14097"/>
                    <a:pt x="18669" y="14097"/>
                  </a:cubicBezTo>
                  <a:cubicBezTo>
                    <a:pt x="13430" y="14097"/>
                    <a:pt x="9144" y="9811"/>
                    <a:pt x="9144" y="4572"/>
                  </a:cubicBezTo>
                  <a:cubicBezTo>
                    <a:pt x="9144" y="2000"/>
                    <a:pt x="7048" y="0"/>
                    <a:pt x="4572" y="0"/>
                  </a:cubicBezTo>
                  <a:cubicBezTo>
                    <a:pt x="2095" y="0"/>
                    <a:pt x="0" y="2096"/>
                    <a:pt x="0" y="4572"/>
                  </a:cubicBezTo>
                  <a:cubicBezTo>
                    <a:pt x="0" y="14859"/>
                    <a:pt x="8382" y="23336"/>
                    <a:pt x="18764" y="23336"/>
                  </a:cubicBezTo>
                  <a:lnTo>
                    <a:pt x="18764" y="233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7314639" y="3932093"/>
              <a:ext cx="192332" cy="25145"/>
            </a:xfrm>
            <a:custGeom>
              <a:rect b="b" l="l" r="r" t="t"/>
              <a:pathLst>
                <a:path extrusionOk="0" h="23336" w="178498">
                  <a:moveTo>
                    <a:pt x="173736" y="0"/>
                  </a:moveTo>
                  <a:cubicBezTo>
                    <a:pt x="171165" y="0"/>
                    <a:pt x="169164" y="2096"/>
                    <a:pt x="169164" y="4572"/>
                  </a:cubicBezTo>
                  <a:cubicBezTo>
                    <a:pt x="169164" y="9811"/>
                    <a:pt x="164878" y="14097"/>
                    <a:pt x="159639" y="14097"/>
                  </a:cubicBezTo>
                  <a:cubicBezTo>
                    <a:pt x="154400" y="14097"/>
                    <a:pt x="150114" y="9811"/>
                    <a:pt x="150114" y="4572"/>
                  </a:cubicBezTo>
                  <a:cubicBezTo>
                    <a:pt x="150114" y="2000"/>
                    <a:pt x="148019" y="0"/>
                    <a:pt x="145542" y="0"/>
                  </a:cubicBezTo>
                  <a:cubicBezTo>
                    <a:pt x="143066" y="0"/>
                    <a:pt x="140970" y="2096"/>
                    <a:pt x="140970" y="4572"/>
                  </a:cubicBezTo>
                  <a:cubicBezTo>
                    <a:pt x="140970" y="9811"/>
                    <a:pt x="136684" y="14097"/>
                    <a:pt x="131445" y="14097"/>
                  </a:cubicBezTo>
                  <a:cubicBezTo>
                    <a:pt x="126206" y="14097"/>
                    <a:pt x="121920" y="9811"/>
                    <a:pt x="121920" y="4572"/>
                  </a:cubicBezTo>
                  <a:cubicBezTo>
                    <a:pt x="121920" y="2000"/>
                    <a:pt x="119825" y="0"/>
                    <a:pt x="117348" y="0"/>
                  </a:cubicBezTo>
                  <a:cubicBezTo>
                    <a:pt x="114871" y="0"/>
                    <a:pt x="112776" y="2096"/>
                    <a:pt x="112776" y="4572"/>
                  </a:cubicBezTo>
                  <a:cubicBezTo>
                    <a:pt x="112776" y="9811"/>
                    <a:pt x="108490" y="14097"/>
                    <a:pt x="103251" y="14097"/>
                  </a:cubicBezTo>
                  <a:cubicBezTo>
                    <a:pt x="98013" y="14097"/>
                    <a:pt x="93726" y="9811"/>
                    <a:pt x="93726" y="4572"/>
                  </a:cubicBezTo>
                  <a:cubicBezTo>
                    <a:pt x="93726" y="2000"/>
                    <a:pt x="91630" y="0"/>
                    <a:pt x="89154" y="0"/>
                  </a:cubicBezTo>
                  <a:cubicBezTo>
                    <a:pt x="86678" y="0"/>
                    <a:pt x="84582" y="2096"/>
                    <a:pt x="84582" y="4572"/>
                  </a:cubicBezTo>
                  <a:cubicBezTo>
                    <a:pt x="84582" y="9811"/>
                    <a:pt x="80296" y="14097"/>
                    <a:pt x="75057" y="14097"/>
                  </a:cubicBezTo>
                  <a:cubicBezTo>
                    <a:pt x="69818" y="14097"/>
                    <a:pt x="65532" y="9811"/>
                    <a:pt x="65532" y="4572"/>
                  </a:cubicBezTo>
                  <a:cubicBezTo>
                    <a:pt x="65532" y="2000"/>
                    <a:pt x="63437" y="0"/>
                    <a:pt x="60960" y="0"/>
                  </a:cubicBezTo>
                  <a:cubicBezTo>
                    <a:pt x="58484" y="0"/>
                    <a:pt x="56388" y="2096"/>
                    <a:pt x="56388" y="4572"/>
                  </a:cubicBezTo>
                  <a:cubicBezTo>
                    <a:pt x="56388" y="9811"/>
                    <a:pt x="52102" y="14097"/>
                    <a:pt x="46863" y="14097"/>
                  </a:cubicBezTo>
                  <a:cubicBezTo>
                    <a:pt x="41624" y="14097"/>
                    <a:pt x="37338" y="9811"/>
                    <a:pt x="37338" y="4572"/>
                  </a:cubicBezTo>
                  <a:cubicBezTo>
                    <a:pt x="37338" y="2000"/>
                    <a:pt x="35243" y="0"/>
                    <a:pt x="32766" y="0"/>
                  </a:cubicBezTo>
                  <a:cubicBezTo>
                    <a:pt x="30289" y="0"/>
                    <a:pt x="28194" y="2096"/>
                    <a:pt x="28194" y="4572"/>
                  </a:cubicBezTo>
                  <a:cubicBezTo>
                    <a:pt x="28194" y="9811"/>
                    <a:pt x="23908" y="14097"/>
                    <a:pt x="18669" y="14097"/>
                  </a:cubicBezTo>
                  <a:cubicBezTo>
                    <a:pt x="13431" y="14097"/>
                    <a:pt x="9144" y="9811"/>
                    <a:pt x="9144" y="4572"/>
                  </a:cubicBezTo>
                  <a:cubicBezTo>
                    <a:pt x="9144" y="2000"/>
                    <a:pt x="7048" y="0"/>
                    <a:pt x="4572" y="0"/>
                  </a:cubicBezTo>
                  <a:cubicBezTo>
                    <a:pt x="2096" y="0"/>
                    <a:pt x="0" y="2096"/>
                    <a:pt x="0" y="4572"/>
                  </a:cubicBezTo>
                  <a:cubicBezTo>
                    <a:pt x="0" y="14859"/>
                    <a:pt x="8382" y="23336"/>
                    <a:pt x="18765" y="23336"/>
                  </a:cubicBezTo>
                  <a:cubicBezTo>
                    <a:pt x="24384" y="23336"/>
                    <a:pt x="29433" y="20860"/>
                    <a:pt x="32861" y="16859"/>
                  </a:cubicBezTo>
                  <a:cubicBezTo>
                    <a:pt x="36290" y="20764"/>
                    <a:pt x="41339" y="23336"/>
                    <a:pt x="46958" y="23336"/>
                  </a:cubicBezTo>
                  <a:cubicBezTo>
                    <a:pt x="52578" y="23336"/>
                    <a:pt x="57626" y="20860"/>
                    <a:pt x="61056" y="16859"/>
                  </a:cubicBezTo>
                  <a:cubicBezTo>
                    <a:pt x="64484" y="20764"/>
                    <a:pt x="69532" y="23336"/>
                    <a:pt x="75152" y="23336"/>
                  </a:cubicBezTo>
                  <a:cubicBezTo>
                    <a:pt x="80772" y="23336"/>
                    <a:pt x="85820" y="20860"/>
                    <a:pt x="89249" y="16859"/>
                  </a:cubicBezTo>
                  <a:cubicBezTo>
                    <a:pt x="92678" y="20764"/>
                    <a:pt x="97727" y="23336"/>
                    <a:pt x="103347" y="23336"/>
                  </a:cubicBezTo>
                  <a:cubicBezTo>
                    <a:pt x="108966" y="23336"/>
                    <a:pt x="114015" y="20860"/>
                    <a:pt x="117443" y="16859"/>
                  </a:cubicBezTo>
                  <a:cubicBezTo>
                    <a:pt x="120872" y="20764"/>
                    <a:pt x="125921" y="23336"/>
                    <a:pt x="131540" y="23336"/>
                  </a:cubicBezTo>
                  <a:cubicBezTo>
                    <a:pt x="137160" y="23336"/>
                    <a:pt x="142208" y="20860"/>
                    <a:pt x="145638" y="16859"/>
                  </a:cubicBezTo>
                  <a:cubicBezTo>
                    <a:pt x="149066" y="20764"/>
                    <a:pt x="154114" y="23336"/>
                    <a:pt x="159734" y="23336"/>
                  </a:cubicBezTo>
                  <a:cubicBezTo>
                    <a:pt x="170116" y="23336"/>
                    <a:pt x="178498" y="14954"/>
                    <a:pt x="178498" y="4572"/>
                  </a:cubicBezTo>
                  <a:cubicBezTo>
                    <a:pt x="178498" y="2000"/>
                    <a:pt x="176403" y="0"/>
                    <a:pt x="173927" y="0"/>
                  </a:cubicBezTo>
                  <a:lnTo>
                    <a:pt x="1739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7314332" y="3985696"/>
              <a:ext cx="85903" cy="25145"/>
            </a:xfrm>
            <a:custGeom>
              <a:rect b="b" l="l" r="r" t="t"/>
              <a:pathLst>
                <a:path extrusionOk="0" h="23336" w="79724">
                  <a:moveTo>
                    <a:pt x="65532" y="4572"/>
                  </a:moveTo>
                  <a:cubicBezTo>
                    <a:pt x="65532" y="2000"/>
                    <a:pt x="63436" y="0"/>
                    <a:pt x="60960" y="0"/>
                  </a:cubicBezTo>
                  <a:cubicBezTo>
                    <a:pt x="58483" y="0"/>
                    <a:pt x="56388" y="2096"/>
                    <a:pt x="56388" y="4572"/>
                  </a:cubicBezTo>
                  <a:cubicBezTo>
                    <a:pt x="56388" y="9811"/>
                    <a:pt x="52101" y="14097"/>
                    <a:pt x="46863" y="14097"/>
                  </a:cubicBezTo>
                  <a:cubicBezTo>
                    <a:pt x="41624" y="14097"/>
                    <a:pt x="37338" y="9811"/>
                    <a:pt x="37338" y="4572"/>
                  </a:cubicBezTo>
                  <a:cubicBezTo>
                    <a:pt x="37338" y="2000"/>
                    <a:pt x="35242" y="0"/>
                    <a:pt x="32766" y="0"/>
                  </a:cubicBezTo>
                  <a:cubicBezTo>
                    <a:pt x="30289" y="0"/>
                    <a:pt x="28194" y="2096"/>
                    <a:pt x="28194" y="4572"/>
                  </a:cubicBezTo>
                  <a:cubicBezTo>
                    <a:pt x="28194" y="9811"/>
                    <a:pt x="23907" y="14097"/>
                    <a:pt x="18669" y="14097"/>
                  </a:cubicBezTo>
                  <a:cubicBezTo>
                    <a:pt x="13430" y="14097"/>
                    <a:pt x="9144" y="9811"/>
                    <a:pt x="9144" y="4572"/>
                  </a:cubicBezTo>
                  <a:cubicBezTo>
                    <a:pt x="9144" y="2000"/>
                    <a:pt x="7048" y="0"/>
                    <a:pt x="4572" y="0"/>
                  </a:cubicBezTo>
                  <a:cubicBezTo>
                    <a:pt x="2095" y="0"/>
                    <a:pt x="0" y="2096"/>
                    <a:pt x="0" y="4572"/>
                  </a:cubicBezTo>
                  <a:cubicBezTo>
                    <a:pt x="0" y="14954"/>
                    <a:pt x="8382" y="23336"/>
                    <a:pt x="18764" y="23336"/>
                  </a:cubicBezTo>
                  <a:cubicBezTo>
                    <a:pt x="24384" y="23336"/>
                    <a:pt x="29432" y="20860"/>
                    <a:pt x="32861" y="16859"/>
                  </a:cubicBezTo>
                  <a:cubicBezTo>
                    <a:pt x="36290" y="20764"/>
                    <a:pt x="41338" y="23336"/>
                    <a:pt x="46958" y="23336"/>
                  </a:cubicBezTo>
                  <a:cubicBezTo>
                    <a:pt x="52578" y="23336"/>
                    <a:pt x="57626" y="20860"/>
                    <a:pt x="61055" y="16859"/>
                  </a:cubicBezTo>
                  <a:cubicBezTo>
                    <a:pt x="64484" y="20764"/>
                    <a:pt x="69532" y="23336"/>
                    <a:pt x="75152" y="23336"/>
                  </a:cubicBezTo>
                  <a:cubicBezTo>
                    <a:pt x="77724" y="23336"/>
                    <a:pt x="79724" y="21241"/>
                    <a:pt x="79724" y="18764"/>
                  </a:cubicBezTo>
                  <a:cubicBezTo>
                    <a:pt x="79724" y="16288"/>
                    <a:pt x="77628" y="14192"/>
                    <a:pt x="75152" y="14192"/>
                  </a:cubicBezTo>
                  <a:cubicBezTo>
                    <a:pt x="69913" y="14192"/>
                    <a:pt x="65627" y="9906"/>
                    <a:pt x="65627" y="4667"/>
                  </a:cubicBezTo>
                  <a:lnTo>
                    <a:pt x="65627" y="46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7548767" y="3846246"/>
              <a:ext cx="73997" cy="251139"/>
            </a:xfrm>
            <a:custGeom>
              <a:rect b="b" l="l" r="r" t="t"/>
              <a:pathLst>
                <a:path extrusionOk="0" h="233076" w="68675">
                  <a:moveTo>
                    <a:pt x="64008" y="82487"/>
                  </a:moveTo>
                  <a:cubicBezTo>
                    <a:pt x="66580" y="82487"/>
                    <a:pt x="68580" y="80391"/>
                    <a:pt x="68580" y="77915"/>
                  </a:cubicBezTo>
                  <a:lnTo>
                    <a:pt x="68580" y="63056"/>
                  </a:lnTo>
                  <a:cubicBezTo>
                    <a:pt x="68580" y="54483"/>
                    <a:pt x="63532" y="47149"/>
                    <a:pt x="56198" y="43720"/>
                  </a:cubicBezTo>
                  <a:lnTo>
                    <a:pt x="56198" y="41624"/>
                  </a:lnTo>
                  <a:cubicBezTo>
                    <a:pt x="56198" y="35338"/>
                    <a:pt x="52483" y="29813"/>
                    <a:pt x="47054" y="27146"/>
                  </a:cubicBezTo>
                  <a:lnTo>
                    <a:pt x="47054" y="11621"/>
                  </a:lnTo>
                  <a:cubicBezTo>
                    <a:pt x="47054" y="5239"/>
                    <a:pt x="41815" y="0"/>
                    <a:pt x="35433" y="0"/>
                  </a:cubicBezTo>
                  <a:lnTo>
                    <a:pt x="20764" y="0"/>
                  </a:lnTo>
                  <a:cubicBezTo>
                    <a:pt x="14383" y="0"/>
                    <a:pt x="9144" y="5239"/>
                    <a:pt x="9144" y="11621"/>
                  </a:cubicBezTo>
                  <a:lnTo>
                    <a:pt x="9144" y="27146"/>
                  </a:lnTo>
                  <a:cubicBezTo>
                    <a:pt x="3715" y="29813"/>
                    <a:pt x="0" y="35338"/>
                    <a:pt x="0" y="41624"/>
                  </a:cubicBezTo>
                  <a:lnTo>
                    <a:pt x="0" y="186309"/>
                  </a:lnTo>
                  <a:cubicBezTo>
                    <a:pt x="0" y="192310"/>
                    <a:pt x="2096" y="198215"/>
                    <a:pt x="5811" y="202787"/>
                  </a:cubicBezTo>
                  <a:lnTo>
                    <a:pt x="11145" y="209360"/>
                  </a:lnTo>
                  <a:lnTo>
                    <a:pt x="13145" y="220504"/>
                  </a:lnTo>
                  <a:cubicBezTo>
                    <a:pt x="14383" y="227743"/>
                    <a:pt x="20670" y="233077"/>
                    <a:pt x="28099" y="233077"/>
                  </a:cubicBezTo>
                  <a:cubicBezTo>
                    <a:pt x="35529" y="233077"/>
                    <a:pt x="41720" y="227838"/>
                    <a:pt x="43053" y="220504"/>
                  </a:cubicBezTo>
                  <a:lnTo>
                    <a:pt x="45054" y="209360"/>
                  </a:lnTo>
                  <a:lnTo>
                    <a:pt x="50388" y="202787"/>
                  </a:lnTo>
                  <a:cubicBezTo>
                    <a:pt x="54197" y="198120"/>
                    <a:pt x="56293" y="192310"/>
                    <a:pt x="56293" y="186309"/>
                  </a:cubicBezTo>
                  <a:lnTo>
                    <a:pt x="56293" y="134207"/>
                  </a:lnTo>
                  <a:cubicBezTo>
                    <a:pt x="58864" y="133255"/>
                    <a:pt x="61151" y="131826"/>
                    <a:pt x="63151" y="129826"/>
                  </a:cubicBezTo>
                  <a:cubicBezTo>
                    <a:pt x="66675" y="126302"/>
                    <a:pt x="68675" y="121539"/>
                    <a:pt x="68675" y="116491"/>
                  </a:cubicBezTo>
                  <a:lnTo>
                    <a:pt x="68675" y="99251"/>
                  </a:lnTo>
                  <a:cubicBezTo>
                    <a:pt x="68675" y="96679"/>
                    <a:pt x="66580" y="94679"/>
                    <a:pt x="64104" y="94679"/>
                  </a:cubicBezTo>
                  <a:cubicBezTo>
                    <a:pt x="61627" y="94679"/>
                    <a:pt x="59531" y="96774"/>
                    <a:pt x="59531" y="99251"/>
                  </a:cubicBezTo>
                  <a:lnTo>
                    <a:pt x="59531" y="116491"/>
                  </a:lnTo>
                  <a:cubicBezTo>
                    <a:pt x="59531" y="119063"/>
                    <a:pt x="58484" y="121444"/>
                    <a:pt x="56674" y="123254"/>
                  </a:cubicBezTo>
                  <a:cubicBezTo>
                    <a:pt x="54864" y="125063"/>
                    <a:pt x="52388" y="126111"/>
                    <a:pt x="49911" y="126111"/>
                  </a:cubicBezTo>
                  <a:cubicBezTo>
                    <a:pt x="44577" y="126111"/>
                    <a:pt x="40291" y="121825"/>
                    <a:pt x="40291" y="116491"/>
                  </a:cubicBezTo>
                  <a:lnTo>
                    <a:pt x="40291" y="63722"/>
                  </a:lnTo>
                  <a:cubicBezTo>
                    <a:pt x="40291" y="61151"/>
                    <a:pt x="38195" y="59150"/>
                    <a:pt x="35719" y="59150"/>
                  </a:cubicBezTo>
                  <a:lnTo>
                    <a:pt x="9430" y="59150"/>
                  </a:lnTo>
                  <a:lnTo>
                    <a:pt x="9430" y="51054"/>
                  </a:lnTo>
                  <a:lnTo>
                    <a:pt x="47530" y="51054"/>
                  </a:lnTo>
                  <a:cubicBezTo>
                    <a:pt x="54197" y="51054"/>
                    <a:pt x="59531" y="56483"/>
                    <a:pt x="59531" y="63056"/>
                  </a:cubicBezTo>
                  <a:lnTo>
                    <a:pt x="59531" y="77915"/>
                  </a:lnTo>
                  <a:cubicBezTo>
                    <a:pt x="59531" y="80486"/>
                    <a:pt x="61627" y="82487"/>
                    <a:pt x="64104" y="82487"/>
                  </a:cubicBezTo>
                  <a:lnTo>
                    <a:pt x="64104" y="82487"/>
                  </a:lnTo>
                  <a:close/>
                  <a:moveTo>
                    <a:pt x="20860" y="9239"/>
                  </a:moveTo>
                  <a:lnTo>
                    <a:pt x="35529" y="9239"/>
                  </a:lnTo>
                  <a:cubicBezTo>
                    <a:pt x="36862" y="9239"/>
                    <a:pt x="37910" y="10287"/>
                    <a:pt x="37910" y="11621"/>
                  </a:cubicBezTo>
                  <a:lnTo>
                    <a:pt x="37910" y="25527"/>
                  </a:lnTo>
                  <a:lnTo>
                    <a:pt x="18383" y="25527"/>
                  </a:lnTo>
                  <a:lnTo>
                    <a:pt x="18383" y="11621"/>
                  </a:lnTo>
                  <a:cubicBezTo>
                    <a:pt x="18383" y="10287"/>
                    <a:pt x="19431" y="9239"/>
                    <a:pt x="20764" y="9239"/>
                  </a:cubicBezTo>
                  <a:lnTo>
                    <a:pt x="20764" y="9239"/>
                  </a:lnTo>
                  <a:close/>
                  <a:moveTo>
                    <a:pt x="43244" y="197072"/>
                  </a:moveTo>
                  <a:lnTo>
                    <a:pt x="38577" y="202883"/>
                  </a:lnTo>
                  <a:lnTo>
                    <a:pt x="17812" y="202883"/>
                  </a:lnTo>
                  <a:lnTo>
                    <a:pt x="13145" y="197072"/>
                  </a:lnTo>
                  <a:cubicBezTo>
                    <a:pt x="11716" y="195263"/>
                    <a:pt x="10573" y="193167"/>
                    <a:pt x="10002" y="190976"/>
                  </a:cubicBezTo>
                  <a:lnTo>
                    <a:pt x="46482" y="190976"/>
                  </a:lnTo>
                  <a:cubicBezTo>
                    <a:pt x="45815" y="193167"/>
                    <a:pt x="44768" y="195263"/>
                    <a:pt x="43339" y="197072"/>
                  </a:cubicBezTo>
                  <a:lnTo>
                    <a:pt x="43339" y="197072"/>
                  </a:lnTo>
                  <a:close/>
                  <a:moveTo>
                    <a:pt x="28194" y="223933"/>
                  </a:moveTo>
                  <a:cubicBezTo>
                    <a:pt x="25337" y="223933"/>
                    <a:pt x="22860" y="221837"/>
                    <a:pt x="22289" y="218980"/>
                  </a:cubicBezTo>
                  <a:lnTo>
                    <a:pt x="21050" y="212122"/>
                  </a:lnTo>
                  <a:lnTo>
                    <a:pt x="35243" y="212122"/>
                  </a:lnTo>
                  <a:lnTo>
                    <a:pt x="34004" y="218980"/>
                  </a:lnTo>
                  <a:cubicBezTo>
                    <a:pt x="33528" y="221837"/>
                    <a:pt x="31052" y="223933"/>
                    <a:pt x="28099" y="223933"/>
                  </a:cubicBezTo>
                  <a:lnTo>
                    <a:pt x="28099" y="223933"/>
                  </a:lnTo>
                  <a:close/>
                  <a:moveTo>
                    <a:pt x="30956" y="68390"/>
                  </a:moveTo>
                  <a:lnTo>
                    <a:pt x="30956" y="116586"/>
                  </a:lnTo>
                  <a:cubicBezTo>
                    <a:pt x="30956" y="126016"/>
                    <a:pt x="37910" y="133826"/>
                    <a:pt x="47054" y="135160"/>
                  </a:cubicBezTo>
                  <a:lnTo>
                    <a:pt x="47054" y="181737"/>
                  </a:lnTo>
                  <a:lnTo>
                    <a:pt x="9240" y="181737"/>
                  </a:lnTo>
                  <a:lnTo>
                    <a:pt x="9240" y="68294"/>
                  </a:lnTo>
                  <a:lnTo>
                    <a:pt x="30956" y="68294"/>
                  </a:lnTo>
                  <a:close/>
                  <a:moveTo>
                    <a:pt x="9335" y="41624"/>
                  </a:moveTo>
                  <a:cubicBezTo>
                    <a:pt x="9335" y="38386"/>
                    <a:pt x="11621" y="35528"/>
                    <a:pt x="14764" y="34862"/>
                  </a:cubicBezTo>
                  <a:cubicBezTo>
                    <a:pt x="15240" y="34766"/>
                    <a:pt x="41148" y="34766"/>
                    <a:pt x="41624" y="34862"/>
                  </a:cubicBezTo>
                  <a:cubicBezTo>
                    <a:pt x="44768" y="35528"/>
                    <a:pt x="47054" y="38386"/>
                    <a:pt x="47054" y="41624"/>
                  </a:cubicBezTo>
                  <a:lnTo>
                    <a:pt x="47054" y="41815"/>
                  </a:lnTo>
                  <a:lnTo>
                    <a:pt x="9240" y="41815"/>
                  </a:lnTo>
                  <a:lnTo>
                    <a:pt x="9240" y="416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2" name="Google Shape;212;p20"/>
          <p:cNvSpPr/>
          <p:nvPr/>
        </p:nvSpPr>
        <p:spPr>
          <a:xfrm>
            <a:off x="7433075" y="4260931"/>
            <a:ext cx="338609" cy="320233"/>
          </a:xfrm>
          <a:custGeom>
            <a:rect b="b" l="l" r="r" t="t"/>
            <a:pathLst>
              <a:path extrusionOk="0" h="297200" w="314254">
                <a:moveTo>
                  <a:pt x="309194" y="1925"/>
                </a:moveTo>
                <a:cubicBezTo>
                  <a:pt x="305669" y="-361"/>
                  <a:pt x="301288" y="-646"/>
                  <a:pt x="297573" y="1258"/>
                </a:cubicBezTo>
                <a:lnTo>
                  <a:pt x="260902" y="19832"/>
                </a:lnTo>
                <a:cubicBezTo>
                  <a:pt x="257187" y="21737"/>
                  <a:pt x="254806" y="25357"/>
                  <a:pt x="254520" y="29548"/>
                </a:cubicBezTo>
                <a:cubicBezTo>
                  <a:pt x="254234" y="33739"/>
                  <a:pt x="256235" y="37644"/>
                  <a:pt x="259759" y="39930"/>
                </a:cubicBezTo>
                <a:lnTo>
                  <a:pt x="263950" y="42692"/>
                </a:lnTo>
                <a:lnTo>
                  <a:pt x="256806" y="53646"/>
                </a:lnTo>
                <a:cubicBezTo>
                  <a:pt x="244519" y="41359"/>
                  <a:pt x="230231" y="31453"/>
                  <a:pt x="214229" y="24404"/>
                </a:cubicBezTo>
                <a:cubicBezTo>
                  <a:pt x="195846" y="16213"/>
                  <a:pt x="176320" y="12022"/>
                  <a:pt x="156032" y="12022"/>
                </a:cubicBezTo>
                <a:cubicBezTo>
                  <a:pt x="107835" y="12022"/>
                  <a:pt x="63163" y="36120"/>
                  <a:pt x="36683" y="76506"/>
                </a:cubicBezTo>
                <a:cubicBezTo>
                  <a:pt x="35255" y="78602"/>
                  <a:pt x="35921" y="81459"/>
                  <a:pt x="38017" y="82888"/>
                </a:cubicBezTo>
                <a:cubicBezTo>
                  <a:pt x="38779" y="83364"/>
                  <a:pt x="39636" y="83650"/>
                  <a:pt x="40493" y="83650"/>
                </a:cubicBezTo>
                <a:cubicBezTo>
                  <a:pt x="42017" y="83650"/>
                  <a:pt x="43446" y="82888"/>
                  <a:pt x="44303" y="81554"/>
                </a:cubicBezTo>
                <a:cubicBezTo>
                  <a:pt x="50209" y="72506"/>
                  <a:pt x="57162" y="64314"/>
                  <a:pt x="64782" y="57170"/>
                </a:cubicBezTo>
                <a:cubicBezTo>
                  <a:pt x="70497" y="61933"/>
                  <a:pt x="76593" y="66219"/>
                  <a:pt x="82975" y="70029"/>
                </a:cubicBezTo>
                <a:cubicBezTo>
                  <a:pt x="72212" y="93175"/>
                  <a:pt x="66116" y="120797"/>
                  <a:pt x="65544" y="149944"/>
                </a:cubicBezTo>
                <a:lnTo>
                  <a:pt x="22586" y="149944"/>
                </a:lnTo>
                <a:cubicBezTo>
                  <a:pt x="23158" y="131846"/>
                  <a:pt x="27349" y="114416"/>
                  <a:pt x="34969" y="98128"/>
                </a:cubicBezTo>
                <a:cubicBezTo>
                  <a:pt x="36017" y="95842"/>
                  <a:pt x="34969" y="93080"/>
                  <a:pt x="32778" y="92032"/>
                </a:cubicBezTo>
                <a:cubicBezTo>
                  <a:pt x="30492" y="90984"/>
                  <a:pt x="27730" y="92032"/>
                  <a:pt x="26682" y="94223"/>
                </a:cubicBezTo>
                <a:cubicBezTo>
                  <a:pt x="17824" y="113177"/>
                  <a:pt x="13347" y="133466"/>
                  <a:pt x="13347" y="154611"/>
                </a:cubicBezTo>
                <a:cubicBezTo>
                  <a:pt x="13347" y="174518"/>
                  <a:pt x="17348" y="193759"/>
                  <a:pt x="25349" y="211856"/>
                </a:cubicBezTo>
                <a:lnTo>
                  <a:pt x="2870" y="243479"/>
                </a:lnTo>
                <a:cubicBezTo>
                  <a:pt x="-2083" y="250433"/>
                  <a:pt x="-464" y="260148"/>
                  <a:pt x="6489" y="265196"/>
                </a:cubicBezTo>
                <a:cubicBezTo>
                  <a:pt x="9156" y="267101"/>
                  <a:pt x="12299" y="268054"/>
                  <a:pt x="15538" y="268054"/>
                </a:cubicBezTo>
                <a:cubicBezTo>
                  <a:pt x="20586" y="268054"/>
                  <a:pt x="25349" y="265577"/>
                  <a:pt x="28206" y="261482"/>
                </a:cubicBezTo>
                <a:lnTo>
                  <a:pt x="42684" y="241193"/>
                </a:lnTo>
                <a:cubicBezTo>
                  <a:pt x="69354" y="276055"/>
                  <a:pt x="110597" y="296724"/>
                  <a:pt x="154508" y="297200"/>
                </a:cubicBezTo>
                <a:cubicBezTo>
                  <a:pt x="154508" y="297200"/>
                  <a:pt x="154698" y="297200"/>
                  <a:pt x="154793" y="297200"/>
                </a:cubicBezTo>
                <a:lnTo>
                  <a:pt x="154793" y="297200"/>
                </a:lnTo>
                <a:cubicBezTo>
                  <a:pt x="154793" y="297200"/>
                  <a:pt x="155555" y="297200"/>
                  <a:pt x="155936" y="297200"/>
                </a:cubicBezTo>
                <a:cubicBezTo>
                  <a:pt x="194036" y="297200"/>
                  <a:pt x="229850" y="282341"/>
                  <a:pt x="256711" y="255481"/>
                </a:cubicBezTo>
                <a:cubicBezTo>
                  <a:pt x="283667" y="228525"/>
                  <a:pt x="298430" y="192711"/>
                  <a:pt x="298430" y="154706"/>
                </a:cubicBezTo>
                <a:cubicBezTo>
                  <a:pt x="298430" y="127941"/>
                  <a:pt x="291001" y="102033"/>
                  <a:pt x="276999" y="79459"/>
                </a:cubicBezTo>
                <a:lnTo>
                  <a:pt x="289763" y="59933"/>
                </a:lnTo>
                <a:lnTo>
                  <a:pt x="293954" y="62695"/>
                </a:lnTo>
                <a:cubicBezTo>
                  <a:pt x="297478" y="64981"/>
                  <a:pt x="301859" y="65266"/>
                  <a:pt x="305574" y="63362"/>
                </a:cubicBezTo>
                <a:cubicBezTo>
                  <a:pt x="309289" y="61457"/>
                  <a:pt x="311670" y="57837"/>
                  <a:pt x="311956" y="53646"/>
                </a:cubicBezTo>
                <a:lnTo>
                  <a:pt x="314242" y="12593"/>
                </a:lnTo>
                <a:cubicBezTo>
                  <a:pt x="314432" y="8402"/>
                  <a:pt x="312527" y="4497"/>
                  <a:pt x="309003" y="2211"/>
                </a:cubicBezTo>
                <a:lnTo>
                  <a:pt x="309003" y="2211"/>
                </a:lnTo>
                <a:close/>
                <a:moveTo>
                  <a:pt x="235470" y="86126"/>
                </a:moveTo>
                <a:cubicBezTo>
                  <a:pt x="233565" y="80507"/>
                  <a:pt x="231374" y="75077"/>
                  <a:pt x="228993" y="69934"/>
                </a:cubicBezTo>
                <a:cubicBezTo>
                  <a:pt x="235375" y="66124"/>
                  <a:pt x="241471" y="61837"/>
                  <a:pt x="247186" y="57075"/>
                </a:cubicBezTo>
                <a:cubicBezTo>
                  <a:pt x="248710" y="58504"/>
                  <a:pt x="250139" y="59933"/>
                  <a:pt x="251663" y="61457"/>
                </a:cubicBezTo>
                <a:lnTo>
                  <a:pt x="235565" y="86126"/>
                </a:lnTo>
                <a:close/>
                <a:moveTo>
                  <a:pt x="210515" y="32691"/>
                </a:moveTo>
                <a:cubicBezTo>
                  <a:pt x="221278" y="37454"/>
                  <a:pt x="231184" y="43645"/>
                  <a:pt x="240233" y="50979"/>
                </a:cubicBezTo>
                <a:cubicBezTo>
                  <a:pt x="235375" y="54980"/>
                  <a:pt x="230231" y="58504"/>
                  <a:pt x="224897" y="61742"/>
                </a:cubicBezTo>
                <a:cubicBezTo>
                  <a:pt x="219563" y="51836"/>
                  <a:pt x="213277" y="43073"/>
                  <a:pt x="206324" y="35739"/>
                </a:cubicBezTo>
                <a:cubicBezTo>
                  <a:pt x="203561" y="32786"/>
                  <a:pt x="200704" y="30119"/>
                  <a:pt x="197751" y="27738"/>
                </a:cubicBezTo>
                <a:cubicBezTo>
                  <a:pt x="202133" y="29167"/>
                  <a:pt x="206324" y="30786"/>
                  <a:pt x="210610" y="32691"/>
                </a:cubicBezTo>
                <a:lnTo>
                  <a:pt x="210610" y="32691"/>
                </a:lnTo>
                <a:close/>
                <a:moveTo>
                  <a:pt x="151460" y="80697"/>
                </a:moveTo>
                <a:cubicBezTo>
                  <a:pt x="131743" y="80030"/>
                  <a:pt x="112693" y="74982"/>
                  <a:pt x="95357" y="66219"/>
                </a:cubicBezTo>
                <a:cubicBezTo>
                  <a:pt x="96596" y="63838"/>
                  <a:pt x="97929" y="61647"/>
                  <a:pt x="99358" y="59361"/>
                </a:cubicBezTo>
                <a:cubicBezTo>
                  <a:pt x="113550" y="36501"/>
                  <a:pt x="131933" y="23166"/>
                  <a:pt x="151460" y="21356"/>
                </a:cubicBezTo>
                <a:lnTo>
                  <a:pt x="151460" y="80697"/>
                </a:lnTo>
                <a:close/>
                <a:moveTo>
                  <a:pt x="160699" y="21356"/>
                </a:moveTo>
                <a:cubicBezTo>
                  <a:pt x="182416" y="23452"/>
                  <a:pt x="202609" y="39930"/>
                  <a:pt x="216801" y="66219"/>
                </a:cubicBezTo>
                <a:cubicBezTo>
                  <a:pt x="199466" y="75077"/>
                  <a:pt x="180416" y="80030"/>
                  <a:pt x="160699" y="80697"/>
                </a:cubicBezTo>
                <a:lnTo>
                  <a:pt x="160699" y="21356"/>
                </a:lnTo>
                <a:close/>
                <a:moveTo>
                  <a:pt x="72021" y="50979"/>
                </a:moveTo>
                <a:cubicBezTo>
                  <a:pt x="84594" y="40692"/>
                  <a:pt x="98977" y="32882"/>
                  <a:pt x="114407" y="27833"/>
                </a:cubicBezTo>
                <a:cubicBezTo>
                  <a:pt x="106025" y="34691"/>
                  <a:pt x="98310" y="43645"/>
                  <a:pt x="91547" y="54599"/>
                </a:cubicBezTo>
                <a:cubicBezTo>
                  <a:pt x="90119" y="56980"/>
                  <a:pt x="88690" y="59361"/>
                  <a:pt x="87356" y="61837"/>
                </a:cubicBezTo>
                <a:cubicBezTo>
                  <a:pt x="82022" y="58599"/>
                  <a:pt x="76879" y="54980"/>
                  <a:pt x="72021" y="51074"/>
                </a:cubicBezTo>
                <a:lnTo>
                  <a:pt x="72021" y="51074"/>
                </a:lnTo>
                <a:close/>
                <a:moveTo>
                  <a:pt x="151460" y="89936"/>
                </a:moveTo>
                <a:lnTo>
                  <a:pt x="151460" y="122512"/>
                </a:lnTo>
                <a:lnTo>
                  <a:pt x="121170" y="102986"/>
                </a:lnTo>
                <a:cubicBezTo>
                  <a:pt x="114217" y="98509"/>
                  <a:pt x="104882" y="100223"/>
                  <a:pt x="100120" y="107081"/>
                </a:cubicBezTo>
                <a:lnTo>
                  <a:pt x="75355" y="141848"/>
                </a:lnTo>
                <a:cubicBezTo>
                  <a:pt x="76784" y="117273"/>
                  <a:pt x="82308" y="94127"/>
                  <a:pt x="91357" y="74411"/>
                </a:cubicBezTo>
                <a:cubicBezTo>
                  <a:pt x="109931" y="83936"/>
                  <a:pt x="130505" y="89270"/>
                  <a:pt x="151555" y="89936"/>
                </a:cubicBezTo>
                <a:lnTo>
                  <a:pt x="151555" y="89936"/>
                </a:lnTo>
                <a:close/>
                <a:moveTo>
                  <a:pt x="22777" y="159088"/>
                </a:moveTo>
                <a:lnTo>
                  <a:pt x="62972" y="159088"/>
                </a:lnTo>
                <a:lnTo>
                  <a:pt x="31730" y="202903"/>
                </a:lnTo>
                <a:cubicBezTo>
                  <a:pt x="26301" y="188901"/>
                  <a:pt x="23253" y="174233"/>
                  <a:pt x="22777" y="159088"/>
                </a:cubicBezTo>
                <a:lnTo>
                  <a:pt x="22777" y="159088"/>
                </a:lnTo>
                <a:close/>
                <a:moveTo>
                  <a:pt x="48399" y="233192"/>
                </a:moveTo>
                <a:lnTo>
                  <a:pt x="70783" y="201760"/>
                </a:lnTo>
                <a:cubicBezTo>
                  <a:pt x="73736" y="215095"/>
                  <a:pt x="77927" y="227668"/>
                  <a:pt x="83261" y="239003"/>
                </a:cubicBezTo>
                <a:cubicBezTo>
                  <a:pt x="76879" y="242812"/>
                  <a:pt x="70783" y="247099"/>
                  <a:pt x="65068" y="251861"/>
                </a:cubicBezTo>
                <a:cubicBezTo>
                  <a:pt x="58972" y="246242"/>
                  <a:pt x="53447" y="239955"/>
                  <a:pt x="48494" y="233097"/>
                </a:cubicBezTo>
                <a:lnTo>
                  <a:pt x="48494" y="233097"/>
                </a:lnTo>
                <a:close/>
                <a:moveTo>
                  <a:pt x="236804" y="140990"/>
                </a:moveTo>
                <a:cubicBezTo>
                  <a:pt x="236994" y="143943"/>
                  <a:pt x="237089" y="146991"/>
                  <a:pt x="237185" y="149944"/>
                </a:cubicBezTo>
                <a:lnTo>
                  <a:pt x="230993" y="149944"/>
                </a:lnTo>
                <a:lnTo>
                  <a:pt x="236804" y="140990"/>
                </a:lnTo>
                <a:close/>
                <a:moveTo>
                  <a:pt x="224993" y="159088"/>
                </a:moveTo>
                <a:lnTo>
                  <a:pt x="237185" y="159088"/>
                </a:lnTo>
                <a:cubicBezTo>
                  <a:pt x="236613" y="186425"/>
                  <a:pt x="230803" y="212809"/>
                  <a:pt x="220897" y="234526"/>
                </a:cubicBezTo>
                <a:cubicBezTo>
                  <a:pt x="202323" y="225096"/>
                  <a:pt x="181844" y="219762"/>
                  <a:pt x="160699" y="219000"/>
                </a:cubicBezTo>
                <a:lnTo>
                  <a:pt x="160699" y="165374"/>
                </a:lnTo>
                <a:lnTo>
                  <a:pt x="190036" y="184234"/>
                </a:lnTo>
                <a:cubicBezTo>
                  <a:pt x="197180" y="188806"/>
                  <a:pt x="206800" y="186806"/>
                  <a:pt x="211467" y="179662"/>
                </a:cubicBezTo>
                <a:lnTo>
                  <a:pt x="224993" y="158993"/>
                </a:lnTo>
                <a:close/>
                <a:moveTo>
                  <a:pt x="95357" y="242812"/>
                </a:moveTo>
                <a:cubicBezTo>
                  <a:pt x="112693" y="233954"/>
                  <a:pt x="131743" y="229001"/>
                  <a:pt x="151460" y="228335"/>
                </a:cubicBezTo>
                <a:lnTo>
                  <a:pt x="151460" y="287675"/>
                </a:lnTo>
                <a:cubicBezTo>
                  <a:pt x="129552" y="285580"/>
                  <a:pt x="109454" y="268911"/>
                  <a:pt x="95357" y="242812"/>
                </a:cubicBezTo>
                <a:lnTo>
                  <a:pt x="95357" y="242812"/>
                </a:lnTo>
                <a:close/>
                <a:moveTo>
                  <a:pt x="101168" y="159088"/>
                </a:moveTo>
                <a:lnTo>
                  <a:pt x="150793" y="159088"/>
                </a:lnTo>
                <a:lnTo>
                  <a:pt x="151460" y="159564"/>
                </a:lnTo>
                <a:lnTo>
                  <a:pt x="151460" y="219095"/>
                </a:lnTo>
                <a:cubicBezTo>
                  <a:pt x="130314" y="219762"/>
                  <a:pt x="109835" y="225096"/>
                  <a:pt x="91262" y="234621"/>
                </a:cubicBezTo>
                <a:cubicBezTo>
                  <a:pt x="85451" y="221953"/>
                  <a:pt x="80879" y="207380"/>
                  <a:pt x="78117" y="191568"/>
                </a:cubicBezTo>
                <a:lnTo>
                  <a:pt x="101168" y="159183"/>
                </a:lnTo>
                <a:close/>
                <a:moveTo>
                  <a:pt x="107740" y="149944"/>
                </a:moveTo>
                <a:lnTo>
                  <a:pt x="116789" y="137276"/>
                </a:lnTo>
                <a:lnTo>
                  <a:pt x="136505" y="149944"/>
                </a:lnTo>
                <a:lnTo>
                  <a:pt x="107740" y="149944"/>
                </a:lnTo>
                <a:close/>
                <a:moveTo>
                  <a:pt x="72021" y="258053"/>
                </a:moveTo>
                <a:cubicBezTo>
                  <a:pt x="76879" y="254052"/>
                  <a:pt x="82022" y="250528"/>
                  <a:pt x="87356" y="247289"/>
                </a:cubicBezTo>
                <a:cubicBezTo>
                  <a:pt x="90976" y="254052"/>
                  <a:pt x="95072" y="260243"/>
                  <a:pt x="99453" y="265863"/>
                </a:cubicBezTo>
                <a:cubicBezTo>
                  <a:pt x="104120" y="271769"/>
                  <a:pt x="109073" y="276912"/>
                  <a:pt x="114312" y="281198"/>
                </a:cubicBezTo>
                <a:cubicBezTo>
                  <a:pt x="98977" y="276150"/>
                  <a:pt x="84594" y="268340"/>
                  <a:pt x="72021" y="258053"/>
                </a:cubicBezTo>
                <a:lnTo>
                  <a:pt x="72021" y="258053"/>
                </a:lnTo>
                <a:close/>
                <a:moveTo>
                  <a:pt x="204990" y="268054"/>
                </a:moveTo>
                <a:cubicBezTo>
                  <a:pt x="203180" y="266244"/>
                  <a:pt x="200228" y="266244"/>
                  <a:pt x="198513" y="268054"/>
                </a:cubicBezTo>
                <a:cubicBezTo>
                  <a:pt x="187083" y="279674"/>
                  <a:pt x="174129" y="286342"/>
                  <a:pt x="160794" y="287580"/>
                </a:cubicBezTo>
                <a:lnTo>
                  <a:pt x="160794" y="228239"/>
                </a:lnTo>
                <a:cubicBezTo>
                  <a:pt x="180416" y="228906"/>
                  <a:pt x="199561" y="233954"/>
                  <a:pt x="216896" y="242717"/>
                </a:cubicBezTo>
                <a:cubicBezTo>
                  <a:pt x="215182" y="245956"/>
                  <a:pt x="213372" y="249004"/>
                  <a:pt x="211372" y="251957"/>
                </a:cubicBezTo>
                <a:cubicBezTo>
                  <a:pt x="209943" y="254052"/>
                  <a:pt x="210610" y="256910"/>
                  <a:pt x="212705" y="258338"/>
                </a:cubicBezTo>
                <a:cubicBezTo>
                  <a:pt x="213467" y="258815"/>
                  <a:pt x="214325" y="259100"/>
                  <a:pt x="215182" y="259100"/>
                </a:cubicBezTo>
                <a:cubicBezTo>
                  <a:pt x="216706" y="259100"/>
                  <a:pt x="218135" y="258338"/>
                  <a:pt x="218992" y="257005"/>
                </a:cubicBezTo>
                <a:cubicBezTo>
                  <a:pt x="221087" y="253862"/>
                  <a:pt x="222992" y="250528"/>
                  <a:pt x="224897" y="247194"/>
                </a:cubicBezTo>
                <a:cubicBezTo>
                  <a:pt x="230231" y="250433"/>
                  <a:pt x="235375" y="253957"/>
                  <a:pt x="240233" y="257957"/>
                </a:cubicBezTo>
                <a:cubicBezTo>
                  <a:pt x="227469" y="268340"/>
                  <a:pt x="213086" y="276150"/>
                  <a:pt x="197656" y="281198"/>
                </a:cubicBezTo>
                <a:cubicBezTo>
                  <a:pt x="200228" y="279103"/>
                  <a:pt x="202609" y="276912"/>
                  <a:pt x="205085" y="274436"/>
                </a:cubicBezTo>
                <a:cubicBezTo>
                  <a:pt x="206895" y="272626"/>
                  <a:pt x="206895" y="269673"/>
                  <a:pt x="205085" y="267959"/>
                </a:cubicBezTo>
                <a:lnTo>
                  <a:pt x="205085" y="267959"/>
                </a:lnTo>
                <a:close/>
                <a:moveTo>
                  <a:pt x="250424" y="248813"/>
                </a:moveTo>
                <a:cubicBezTo>
                  <a:pt x="249377" y="249861"/>
                  <a:pt x="248329" y="250909"/>
                  <a:pt x="247186" y="251861"/>
                </a:cubicBezTo>
                <a:cubicBezTo>
                  <a:pt x="241471" y="247099"/>
                  <a:pt x="235375" y="242812"/>
                  <a:pt x="228993" y="239003"/>
                </a:cubicBezTo>
                <a:cubicBezTo>
                  <a:pt x="239756" y="215952"/>
                  <a:pt x="245852" y="188330"/>
                  <a:pt x="246424" y="159088"/>
                </a:cubicBezTo>
                <a:lnTo>
                  <a:pt x="289382" y="159088"/>
                </a:lnTo>
                <a:cubicBezTo>
                  <a:pt x="288239" y="192997"/>
                  <a:pt x="274523" y="224715"/>
                  <a:pt x="250424" y="248813"/>
                </a:cubicBezTo>
                <a:lnTo>
                  <a:pt x="250424" y="248813"/>
                </a:lnTo>
                <a:close/>
                <a:moveTo>
                  <a:pt x="289382" y="149944"/>
                </a:moveTo>
                <a:lnTo>
                  <a:pt x="246424" y="149944"/>
                </a:lnTo>
                <a:cubicBezTo>
                  <a:pt x="246233" y="142705"/>
                  <a:pt x="245757" y="135561"/>
                  <a:pt x="244995" y="128512"/>
                </a:cubicBezTo>
                <a:lnTo>
                  <a:pt x="271570" y="87746"/>
                </a:lnTo>
                <a:cubicBezTo>
                  <a:pt x="282524" y="106605"/>
                  <a:pt x="288620" y="127941"/>
                  <a:pt x="289382" y="149849"/>
                </a:cubicBezTo>
                <a:lnTo>
                  <a:pt x="289382" y="149849"/>
                </a:lnTo>
                <a:close/>
                <a:moveTo>
                  <a:pt x="302907" y="52789"/>
                </a:moveTo>
                <a:cubicBezTo>
                  <a:pt x="302907" y="54027"/>
                  <a:pt x="301955" y="54599"/>
                  <a:pt x="301574" y="54789"/>
                </a:cubicBezTo>
                <a:cubicBezTo>
                  <a:pt x="301193" y="54980"/>
                  <a:pt x="300240" y="55361"/>
                  <a:pt x="299097" y="54694"/>
                </a:cubicBezTo>
                <a:lnTo>
                  <a:pt x="291096" y="49455"/>
                </a:lnTo>
                <a:cubicBezTo>
                  <a:pt x="289001" y="48026"/>
                  <a:pt x="286143" y="48693"/>
                  <a:pt x="284714" y="50789"/>
                </a:cubicBezTo>
                <a:lnTo>
                  <a:pt x="203657" y="174709"/>
                </a:lnTo>
                <a:cubicBezTo>
                  <a:pt x="201752" y="177566"/>
                  <a:pt x="197846" y="178424"/>
                  <a:pt x="194894" y="176614"/>
                </a:cubicBezTo>
                <a:lnTo>
                  <a:pt x="117932" y="127084"/>
                </a:lnTo>
                <a:cubicBezTo>
                  <a:pt x="115836" y="125750"/>
                  <a:pt x="113074" y="126322"/>
                  <a:pt x="111645" y="128322"/>
                </a:cubicBezTo>
                <a:lnTo>
                  <a:pt x="20586" y="256052"/>
                </a:lnTo>
                <a:cubicBezTo>
                  <a:pt x="19443" y="257767"/>
                  <a:pt x="17443" y="258719"/>
                  <a:pt x="15443" y="258719"/>
                </a:cubicBezTo>
                <a:cubicBezTo>
                  <a:pt x="14109" y="258719"/>
                  <a:pt x="12871" y="258338"/>
                  <a:pt x="11728" y="257576"/>
                </a:cubicBezTo>
                <a:cubicBezTo>
                  <a:pt x="8870" y="255576"/>
                  <a:pt x="8204" y="251576"/>
                  <a:pt x="10204" y="248718"/>
                </a:cubicBezTo>
                <a:lnTo>
                  <a:pt x="107264" y="112415"/>
                </a:lnTo>
                <a:cubicBezTo>
                  <a:pt x="109264" y="109653"/>
                  <a:pt x="112979" y="108891"/>
                  <a:pt x="115836" y="110796"/>
                </a:cubicBezTo>
                <a:lnTo>
                  <a:pt x="192417" y="160136"/>
                </a:lnTo>
                <a:cubicBezTo>
                  <a:pt x="194513" y="161469"/>
                  <a:pt x="197370" y="160898"/>
                  <a:pt x="198799" y="158802"/>
                </a:cubicBezTo>
                <a:lnTo>
                  <a:pt x="214134" y="135371"/>
                </a:lnTo>
                <a:cubicBezTo>
                  <a:pt x="215563" y="133275"/>
                  <a:pt x="214896" y="130418"/>
                  <a:pt x="212801" y="128989"/>
                </a:cubicBezTo>
                <a:cubicBezTo>
                  <a:pt x="210705" y="127560"/>
                  <a:pt x="207848" y="128227"/>
                  <a:pt x="206419" y="130322"/>
                </a:cubicBezTo>
                <a:lnTo>
                  <a:pt x="193560" y="149944"/>
                </a:lnTo>
                <a:lnTo>
                  <a:pt x="160413" y="128608"/>
                </a:lnTo>
                <a:lnTo>
                  <a:pt x="160413" y="90032"/>
                </a:lnTo>
                <a:cubicBezTo>
                  <a:pt x="181559" y="89365"/>
                  <a:pt x="202037" y="84031"/>
                  <a:pt x="220611" y="74506"/>
                </a:cubicBezTo>
                <a:cubicBezTo>
                  <a:pt x="223659" y="81173"/>
                  <a:pt x="226421" y="88412"/>
                  <a:pt x="228707" y="96128"/>
                </a:cubicBezTo>
                <a:lnTo>
                  <a:pt x="217849" y="112701"/>
                </a:lnTo>
                <a:cubicBezTo>
                  <a:pt x="216420" y="114797"/>
                  <a:pt x="217087" y="117654"/>
                  <a:pt x="219182" y="119083"/>
                </a:cubicBezTo>
                <a:cubicBezTo>
                  <a:pt x="221278" y="120512"/>
                  <a:pt x="224135" y="119845"/>
                  <a:pt x="225564" y="117749"/>
                </a:cubicBezTo>
                <a:lnTo>
                  <a:pt x="273761" y="43931"/>
                </a:lnTo>
                <a:cubicBezTo>
                  <a:pt x="275189" y="41835"/>
                  <a:pt x="274523" y="38978"/>
                  <a:pt x="272427" y="37549"/>
                </a:cubicBezTo>
                <a:lnTo>
                  <a:pt x="264426" y="32310"/>
                </a:lnTo>
                <a:cubicBezTo>
                  <a:pt x="263378" y="31643"/>
                  <a:pt x="263283" y="30596"/>
                  <a:pt x="263283" y="30119"/>
                </a:cubicBezTo>
                <a:cubicBezTo>
                  <a:pt x="263283" y="29738"/>
                  <a:pt x="263474" y="28691"/>
                  <a:pt x="264617" y="28119"/>
                </a:cubicBezTo>
                <a:lnTo>
                  <a:pt x="301288" y="9545"/>
                </a:lnTo>
                <a:cubicBezTo>
                  <a:pt x="302431" y="8974"/>
                  <a:pt x="303383" y="9450"/>
                  <a:pt x="303764" y="9641"/>
                </a:cubicBezTo>
                <a:cubicBezTo>
                  <a:pt x="304145" y="9831"/>
                  <a:pt x="304907" y="10593"/>
                  <a:pt x="304907" y="11831"/>
                </a:cubicBezTo>
                <a:lnTo>
                  <a:pt x="302621" y="5288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1"/>
          <p:cNvPicPr preferRelativeResize="0"/>
          <p:nvPr/>
        </p:nvPicPr>
        <p:blipFill rotWithShape="1">
          <a:blip r:embed="rId3">
            <a:alphaModFix/>
          </a:blip>
          <a:srcRect b="7272" l="36015" r="39173" t="13594"/>
          <a:stretch/>
        </p:blipFill>
        <p:spPr>
          <a:xfrm>
            <a:off x="3762600" y="1691500"/>
            <a:ext cx="1627500" cy="2595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8" name="Google Shape;218;p21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219" name="Google Shape;219;p21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1"/>
          <p:cNvSpPr txBox="1"/>
          <p:nvPr/>
        </p:nvSpPr>
        <p:spPr>
          <a:xfrm>
            <a:off x="2108525" y="1042700"/>
            <a:ext cx="4927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Comparative analysis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695325" y="1851387"/>
            <a:ext cx="2471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Initial investment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2" name="Google Shape;222;p21"/>
          <p:cNvSpPr txBox="1"/>
          <p:nvPr/>
        </p:nvSpPr>
        <p:spPr>
          <a:xfrm>
            <a:off x="5985525" y="1851387"/>
            <a:ext cx="2471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Cost savings over time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3" name="Google Shape;223;p21"/>
          <p:cNvSpPr txBox="1"/>
          <p:nvPr/>
        </p:nvSpPr>
        <p:spPr>
          <a:xfrm>
            <a:off x="695325" y="2049268"/>
            <a:ext cx="2471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the third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4" name="Google Shape;224;p21"/>
          <p:cNvSpPr txBox="1"/>
          <p:nvPr/>
        </p:nvSpPr>
        <p:spPr>
          <a:xfrm>
            <a:off x="5985525" y="2081380"/>
            <a:ext cx="2471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fourth-largest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5" name="Google Shape;225;p21"/>
          <p:cNvSpPr/>
          <p:nvPr/>
        </p:nvSpPr>
        <p:spPr>
          <a:xfrm>
            <a:off x="4387650" y="1851381"/>
            <a:ext cx="368700" cy="368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6" name="Google Shape;226;p21"/>
          <p:cNvSpPr/>
          <p:nvPr/>
        </p:nvSpPr>
        <p:spPr>
          <a:xfrm>
            <a:off x="4387650" y="2534032"/>
            <a:ext cx="368700" cy="36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7" name="Google Shape;227;p21"/>
          <p:cNvSpPr/>
          <p:nvPr/>
        </p:nvSpPr>
        <p:spPr>
          <a:xfrm>
            <a:off x="4387650" y="3251505"/>
            <a:ext cx="368700" cy="368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8" name="Google Shape;228;p21"/>
          <p:cNvSpPr txBox="1"/>
          <p:nvPr/>
        </p:nvSpPr>
        <p:spPr>
          <a:xfrm>
            <a:off x="695325" y="2534031"/>
            <a:ext cx="2471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Operational costs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9" name="Google Shape;229;p21"/>
          <p:cNvSpPr txBox="1"/>
          <p:nvPr/>
        </p:nvSpPr>
        <p:spPr>
          <a:xfrm>
            <a:off x="5985525" y="2534031"/>
            <a:ext cx="2471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Improved productivity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0" name="Google Shape;230;p21"/>
          <p:cNvSpPr txBox="1"/>
          <p:nvPr/>
        </p:nvSpPr>
        <p:spPr>
          <a:xfrm>
            <a:off x="695325" y="2785348"/>
            <a:ext cx="2471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the third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1" name="Google Shape;231;p21"/>
          <p:cNvSpPr txBox="1"/>
          <p:nvPr/>
        </p:nvSpPr>
        <p:spPr>
          <a:xfrm>
            <a:off x="5985525" y="2785348"/>
            <a:ext cx="2471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fourth-largest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695325" y="3251496"/>
            <a:ext cx="2471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Learning curve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3" name="Google Shape;233;p21"/>
          <p:cNvSpPr txBox="1"/>
          <p:nvPr/>
        </p:nvSpPr>
        <p:spPr>
          <a:xfrm>
            <a:off x="5985525" y="3251496"/>
            <a:ext cx="2471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Scalability and growth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4" name="Google Shape;234;p21"/>
          <p:cNvSpPr txBox="1"/>
          <p:nvPr/>
        </p:nvSpPr>
        <p:spPr>
          <a:xfrm>
            <a:off x="695325" y="3489338"/>
            <a:ext cx="2471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the third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5" name="Google Shape;235;p21"/>
          <p:cNvSpPr txBox="1"/>
          <p:nvPr/>
        </p:nvSpPr>
        <p:spPr>
          <a:xfrm>
            <a:off x="5985525" y="3489338"/>
            <a:ext cx="2471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fourth-largest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6" name="Google Shape;236;p21"/>
          <p:cNvSpPr/>
          <p:nvPr/>
        </p:nvSpPr>
        <p:spPr>
          <a:xfrm>
            <a:off x="695325" y="4230975"/>
            <a:ext cx="2437800" cy="505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Conclusions: </a:t>
            </a:r>
            <a:r>
              <a:rPr lang="en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 and the smallest 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5981325" y="4230975"/>
            <a:ext cx="2471700" cy="50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Conclusions: </a:t>
            </a:r>
            <a:r>
              <a:rPr lang="en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name, but also high temperatures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38" name="Google Shape;238;p21"/>
          <p:cNvCxnSpPr>
            <a:stCxn id="221" idx="3"/>
            <a:endCxn id="225" idx="2"/>
          </p:cNvCxnSpPr>
          <p:nvPr/>
        </p:nvCxnSpPr>
        <p:spPr>
          <a:xfrm>
            <a:off x="3167025" y="2035737"/>
            <a:ext cx="12207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1"/>
          <p:cNvCxnSpPr>
            <a:stCxn id="225" idx="6"/>
            <a:endCxn id="222" idx="1"/>
          </p:cNvCxnSpPr>
          <p:nvPr/>
        </p:nvCxnSpPr>
        <p:spPr>
          <a:xfrm>
            <a:off x="4756350" y="2035731"/>
            <a:ext cx="1229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21"/>
          <p:cNvCxnSpPr>
            <a:stCxn id="228" idx="3"/>
            <a:endCxn id="226" idx="2"/>
          </p:cNvCxnSpPr>
          <p:nvPr/>
        </p:nvCxnSpPr>
        <p:spPr>
          <a:xfrm>
            <a:off x="3167025" y="2718381"/>
            <a:ext cx="12207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21"/>
          <p:cNvCxnSpPr>
            <a:stCxn id="226" idx="6"/>
            <a:endCxn id="229" idx="1"/>
          </p:cNvCxnSpPr>
          <p:nvPr/>
        </p:nvCxnSpPr>
        <p:spPr>
          <a:xfrm>
            <a:off x="4756350" y="2718382"/>
            <a:ext cx="1229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21"/>
          <p:cNvCxnSpPr>
            <a:stCxn id="232" idx="3"/>
            <a:endCxn id="227" idx="2"/>
          </p:cNvCxnSpPr>
          <p:nvPr/>
        </p:nvCxnSpPr>
        <p:spPr>
          <a:xfrm>
            <a:off x="3167025" y="3435846"/>
            <a:ext cx="12207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21"/>
          <p:cNvCxnSpPr>
            <a:stCxn id="227" idx="6"/>
            <a:endCxn id="233" idx="1"/>
          </p:cNvCxnSpPr>
          <p:nvPr/>
        </p:nvCxnSpPr>
        <p:spPr>
          <a:xfrm>
            <a:off x="4756350" y="3435855"/>
            <a:ext cx="1229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" name="Google Shape;244;p21"/>
          <p:cNvSpPr txBox="1"/>
          <p:nvPr/>
        </p:nvSpPr>
        <p:spPr>
          <a:xfrm>
            <a:off x="695325" y="1365300"/>
            <a:ext cx="2471700" cy="368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Cost (Challenges)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5985666" y="1365300"/>
            <a:ext cx="2471700" cy="36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Benefits (Advantages)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246" name="Google Shape;246;p21"/>
          <p:cNvCxnSpPr>
            <a:stCxn id="244" idx="1"/>
            <a:endCxn id="236" idx="1"/>
          </p:cNvCxnSpPr>
          <p:nvPr/>
        </p:nvCxnSpPr>
        <p:spPr>
          <a:xfrm>
            <a:off x="695325" y="1549650"/>
            <a:ext cx="600" cy="2934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21"/>
          <p:cNvCxnSpPr>
            <a:stCxn id="245" idx="3"/>
            <a:endCxn id="237" idx="3"/>
          </p:cNvCxnSpPr>
          <p:nvPr/>
        </p:nvCxnSpPr>
        <p:spPr>
          <a:xfrm flipH="1">
            <a:off x="8453166" y="1549650"/>
            <a:ext cx="4200" cy="2934000"/>
          </a:xfrm>
          <a:prstGeom prst="bentConnector3">
            <a:avLst>
              <a:gd fmla="val -566964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253" name="Google Shape;253;p22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2"/>
          <p:cNvSpPr txBox="1"/>
          <p:nvPr/>
        </p:nvSpPr>
        <p:spPr>
          <a:xfrm>
            <a:off x="871125" y="1022475"/>
            <a:ext cx="3357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Impact metrics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5" name="Google Shape;255;p22"/>
          <p:cNvSpPr txBox="1"/>
          <p:nvPr/>
        </p:nvSpPr>
        <p:spPr>
          <a:xfrm>
            <a:off x="452550" y="3380138"/>
            <a:ext cx="13986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Citation count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6" name="Google Shape;256;p22"/>
          <p:cNvSpPr txBox="1"/>
          <p:nvPr/>
        </p:nvSpPr>
        <p:spPr>
          <a:xfrm>
            <a:off x="452551" y="3843079"/>
            <a:ext cx="13986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a cold place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7" name="Google Shape;257;p22"/>
          <p:cNvSpPr txBox="1"/>
          <p:nvPr/>
        </p:nvSpPr>
        <p:spPr>
          <a:xfrm>
            <a:off x="1851153" y="3380100"/>
            <a:ext cx="13971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Downloads and views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8" name="Google Shape;258;p22"/>
          <p:cNvSpPr txBox="1"/>
          <p:nvPr/>
        </p:nvSpPr>
        <p:spPr>
          <a:xfrm>
            <a:off x="1851149" y="3843057"/>
            <a:ext cx="13971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is a gas giant and the biggest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9" name="Google Shape;259;p22"/>
          <p:cNvSpPr txBox="1"/>
          <p:nvPr/>
        </p:nvSpPr>
        <p:spPr>
          <a:xfrm>
            <a:off x="3248247" y="3380138"/>
            <a:ext cx="13986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H-index contribution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0" name="Google Shape;260;p22"/>
          <p:cNvSpPr txBox="1"/>
          <p:nvPr/>
        </p:nvSpPr>
        <p:spPr>
          <a:xfrm>
            <a:off x="3248237" y="3843079"/>
            <a:ext cx="13986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fourth-largest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61" name="Google Shape;261;p22"/>
          <p:cNvSpPr/>
          <p:nvPr/>
        </p:nvSpPr>
        <p:spPr>
          <a:xfrm>
            <a:off x="967569" y="2837148"/>
            <a:ext cx="368700" cy="368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2" name="Google Shape;262;p22"/>
          <p:cNvSpPr/>
          <p:nvPr/>
        </p:nvSpPr>
        <p:spPr>
          <a:xfrm>
            <a:off x="2365356" y="2837148"/>
            <a:ext cx="368700" cy="36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3" name="Google Shape;263;p22"/>
          <p:cNvSpPr/>
          <p:nvPr/>
        </p:nvSpPr>
        <p:spPr>
          <a:xfrm>
            <a:off x="3763019" y="2837148"/>
            <a:ext cx="368700" cy="368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4" name="Google Shape;264;p22"/>
          <p:cNvSpPr/>
          <p:nvPr/>
        </p:nvSpPr>
        <p:spPr>
          <a:xfrm>
            <a:off x="871129" y="1968801"/>
            <a:ext cx="561600" cy="56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5" name="Google Shape;265;p22"/>
          <p:cNvSpPr/>
          <p:nvPr/>
        </p:nvSpPr>
        <p:spPr>
          <a:xfrm>
            <a:off x="2268897" y="1968801"/>
            <a:ext cx="561600" cy="56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6" name="Google Shape;266;p22"/>
          <p:cNvSpPr/>
          <p:nvPr/>
        </p:nvSpPr>
        <p:spPr>
          <a:xfrm>
            <a:off x="3666578" y="1968801"/>
            <a:ext cx="561600" cy="561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5293075" y="1030616"/>
            <a:ext cx="3357000" cy="86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Other metrics to evaluate the impact and quality of a research article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268" name="Google Shape;268;p22"/>
          <p:cNvGrpSpPr/>
          <p:nvPr/>
        </p:nvGrpSpPr>
        <p:grpSpPr>
          <a:xfrm>
            <a:off x="3778113" y="2080099"/>
            <a:ext cx="338720" cy="339015"/>
            <a:chOff x="7313613" y="1448187"/>
            <a:chExt cx="338720" cy="339015"/>
          </a:xfrm>
        </p:grpSpPr>
        <p:sp>
          <p:nvSpPr>
            <p:cNvPr id="269" name="Google Shape;269;p22"/>
            <p:cNvSpPr/>
            <p:nvPr/>
          </p:nvSpPr>
          <p:spPr>
            <a:xfrm>
              <a:off x="7313613" y="1448187"/>
              <a:ext cx="272384" cy="107147"/>
            </a:xfrm>
            <a:custGeom>
              <a:rect b="b" l="l" r="r" t="t"/>
              <a:pathLst>
                <a:path extrusionOk="0" h="99440" w="252793">
                  <a:moveTo>
                    <a:pt x="23908" y="99441"/>
                  </a:moveTo>
                  <a:lnTo>
                    <a:pt x="228885" y="99441"/>
                  </a:lnTo>
                  <a:cubicBezTo>
                    <a:pt x="242030" y="99441"/>
                    <a:pt x="252793" y="88773"/>
                    <a:pt x="252793" y="75533"/>
                  </a:cubicBezTo>
                  <a:lnTo>
                    <a:pt x="252793" y="46387"/>
                  </a:lnTo>
                  <a:cubicBezTo>
                    <a:pt x="252793" y="43815"/>
                    <a:pt x="250698" y="41815"/>
                    <a:pt x="248221" y="41815"/>
                  </a:cubicBezTo>
                  <a:cubicBezTo>
                    <a:pt x="245745" y="41815"/>
                    <a:pt x="243649" y="43910"/>
                    <a:pt x="243649" y="46387"/>
                  </a:cubicBezTo>
                  <a:lnTo>
                    <a:pt x="243649" y="75533"/>
                  </a:lnTo>
                  <a:cubicBezTo>
                    <a:pt x="243649" y="83629"/>
                    <a:pt x="237077" y="90202"/>
                    <a:pt x="228981" y="90202"/>
                  </a:cubicBezTo>
                  <a:lnTo>
                    <a:pt x="24003" y="90202"/>
                  </a:lnTo>
                  <a:cubicBezTo>
                    <a:pt x="15907" y="90202"/>
                    <a:pt x="9334" y="83629"/>
                    <a:pt x="9334" y="75533"/>
                  </a:cubicBezTo>
                  <a:lnTo>
                    <a:pt x="9334" y="23908"/>
                  </a:lnTo>
                  <a:cubicBezTo>
                    <a:pt x="9334" y="15811"/>
                    <a:pt x="15907" y="9239"/>
                    <a:pt x="24003" y="9239"/>
                  </a:cubicBezTo>
                  <a:lnTo>
                    <a:pt x="228981" y="9239"/>
                  </a:lnTo>
                  <a:cubicBezTo>
                    <a:pt x="237077" y="9239"/>
                    <a:pt x="243649" y="15811"/>
                    <a:pt x="243649" y="23908"/>
                  </a:cubicBezTo>
                  <a:lnTo>
                    <a:pt x="243649" y="24765"/>
                  </a:lnTo>
                  <a:cubicBezTo>
                    <a:pt x="243649" y="27337"/>
                    <a:pt x="245745" y="29337"/>
                    <a:pt x="248221" y="29337"/>
                  </a:cubicBezTo>
                  <a:cubicBezTo>
                    <a:pt x="250698" y="29337"/>
                    <a:pt x="252793" y="27242"/>
                    <a:pt x="252793" y="24765"/>
                  </a:cubicBezTo>
                  <a:lnTo>
                    <a:pt x="252793" y="23908"/>
                  </a:lnTo>
                  <a:cubicBezTo>
                    <a:pt x="252793" y="10763"/>
                    <a:pt x="242125" y="0"/>
                    <a:pt x="228885" y="0"/>
                  </a:cubicBezTo>
                  <a:lnTo>
                    <a:pt x="23908" y="0"/>
                  </a:lnTo>
                  <a:cubicBezTo>
                    <a:pt x="10763" y="0"/>
                    <a:pt x="0" y="10668"/>
                    <a:pt x="0" y="23908"/>
                  </a:cubicBezTo>
                  <a:lnTo>
                    <a:pt x="0" y="75533"/>
                  </a:lnTo>
                  <a:cubicBezTo>
                    <a:pt x="0" y="88678"/>
                    <a:pt x="10668" y="99441"/>
                    <a:pt x="23908" y="99441"/>
                  </a:cubicBezTo>
                  <a:lnTo>
                    <a:pt x="23908" y="994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7343803" y="1470059"/>
              <a:ext cx="20833" cy="61476"/>
            </a:xfrm>
            <a:custGeom>
              <a:rect b="b" l="l" r="r" t="t"/>
              <a:pathLst>
                <a:path extrusionOk="0" h="57054" w="19335">
                  <a:moveTo>
                    <a:pt x="14764" y="57055"/>
                  </a:moveTo>
                  <a:cubicBezTo>
                    <a:pt x="17336" y="57055"/>
                    <a:pt x="19335" y="54959"/>
                    <a:pt x="19335" y="52483"/>
                  </a:cubicBezTo>
                  <a:lnTo>
                    <a:pt x="19335" y="4572"/>
                  </a:lnTo>
                  <a:cubicBezTo>
                    <a:pt x="19335" y="2000"/>
                    <a:pt x="17240" y="0"/>
                    <a:pt x="14764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10192" y="9144"/>
                  </a:lnTo>
                  <a:lnTo>
                    <a:pt x="10192" y="52388"/>
                  </a:lnTo>
                  <a:cubicBezTo>
                    <a:pt x="10192" y="54959"/>
                    <a:pt x="12287" y="56960"/>
                    <a:pt x="14764" y="56960"/>
                  </a:cubicBezTo>
                  <a:lnTo>
                    <a:pt x="14764" y="56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7373891" y="1522739"/>
              <a:ext cx="10160" cy="9853"/>
            </a:xfrm>
            <a:custGeom>
              <a:rect b="b" l="l" r="r" t="t"/>
              <a:pathLst>
                <a:path extrusionOk="0" h="9144" w="9429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4858" y="9144"/>
                  </a:lnTo>
                  <a:cubicBezTo>
                    <a:pt x="7429" y="9144"/>
                    <a:pt x="9430" y="7049"/>
                    <a:pt x="9430" y="4572"/>
                  </a:cubicBezTo>
                  <a:cubicBezTo>
                    <a:pt x="9430" y="2096"/>
                    <a:pt x="7334" y="0"/>
                    <a:pt x="4858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7407983" y="1481971"/>
              <a:ext cx="147584" cy="9853"/>
            </a:xfrm>
            <a:custGeom>
              <a:rect b="b" l="l" r="r" t="t"/>
              <a:pathLst>
                <a:path extrusionOk="0" h="9144" w="136969">
                  <a:moveTo>
                    <a:pt x="136970" y="4572"/>
                  </a:moveTo>
                  <a:cubicBezTo>
                    <a:pt x="136970" y="2000"/>
                    <a:pt x="134874" y="0"/>
                    <a:pt x="132397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132397" y="9144"/>
                  </a:lnTo>
                  <a:cubicBezTo>
                    <a:pt x="134969" y="9144"/>
                    <a:pt x="136970" y="7049"/>
                    <a:pt x="136970" y="4572"/>
                  </a:cubicBezTo>
                  <a:lnTo>
                    <a:pt x="136970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7407983" y="1509389"/>
              <a:ext cx="104685" cy="9853"/>
            </a:xfrm>
            <a:custGeom>
              <a:rect b="b" l="l" r="r" t="t"/>
              <a:pathLst>
                <a:path extrusionOk="0" h="9144" w="97155">
                  <a:moveTo>
                    <a:pt x="4572" y="0"/>
                  </a:move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5" y="9144"/>
                    <a:pt x="4572" y="9144"/>
                  </a:cubicBezTo>
                  <a:lnTo>
                    <a:pt x="92583" y="9144"/>
                  </a:lnTo>
                  <a:cubicBezTo>
                    <a:pt x="95155" y="9144"/>
                    <a:pt x="97155" y="7049"/>
                    <a:pt x="97155" y="4572"/>
                  </a:cubicBezTo>
                  <a:cubicBezTo>
                    <a:pt x="97155" y="2096"/>
                    <a:pt x="95059" y="0"/>
                    <a:pt x="92583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2"/>
            <p:cNvSpPr/>
            <p:nvPr/>
          </p:nvSpPr>
          <p:spPr>
            <a:xfrm>
              <a:off x="7404504" y="1585172"/>
              <a:ext cx="38267" cy="62605"/>
            </a:xfrm>
            <a:custGeom>
              <a:rect b="b" l="l" r="r" t="t"/>
              <a:pathLst>
                <a:path extrusionOk="0" h="58102" w="35515">
                  <a:moveTo>
                    <a:pt x="31039" y="48673"/>
                  </a:moveTo>
                  <a:cubicBezTo>
                    <a:pt x="25515" y="48673"/>
                    <a:pt x="19705" y="48768"/>
                    <a:pt x="15133" y="48768"/>
                  </a:cubicBezTo>
                  <a:cubicBezTo>
                    <a:pt x="17799" y="45149"/>
                    <a:pt x="21800" y="39814"/>
                    <a:pt x="27515" y="31718"/>
                  </a:cubicBezTo>
                  <a:cubicBezTo>
                    <a:pt x="30468" y="27432"/>
                    <a:pt x="32468" y="23431"/>
                    <a:pt x="33325" y="19717"/>
                  </a:cubicBezTo>
                  <a:cubicBezTo>
                    <a:pt x="33325" y="19526"/>
                    <a:pt x="33325" y="19431"/>
                    <a:pt x="33325" y="19241"/>
                  </a:cubicBezTo>
                  <a:lnTo>
                    <a:pt x="33516" y="17431"/>
                  </a:lnTo>
                  <a:cubicBezTo>
                    <a:pt x="33516" y="17431"/>
                    <a:pt x="33516" y="17050"/>
                    <a:pt x="33516" y="16859"/>
                  </a:cubicBezTo>
                  <a:cubicBezTo>
                    <a:pt x="33516" y="7525"/>
                    <a:pt x="25991" y="0"/>
                    <a:pt x="16656" y="0"/>
                  </a:cubicBezTo>
                  <a:cubicBezTo>
                    <a:pt x="8656" y="0"/>
                    <a:pt x="1702" y="5715"/>
                    <a:pt x="83" y="13621"/>
                  </a:cubicBezTo>
                  <a:cubicBezTo>
                    <a:pt x="-393" y="16097"/>
                    <a:pt x="1226" y="18574"/>
                    <a:pt x="3703" y="19050"/>
                  </a:cubicBezTo>
                  <a:cubicBezTo>
                    <a:pt x="6179" y="19526"/>
                    <a:pt x="8656" y="17907"/>
                    <a:pt x="9132" y="15430"/>
                  </a:cubicBezTo>
                  <a:cubicBezTo>
                    <a:pt x="9799" y="11906"/>
                    <a:pt x="12942" y="9239"/>
                    <a:pt x="16656" y="9239"/>
                  </a:cubicBezTo>
                  <a:cubicBezTo>
                    <a:pt x="20752" y="9239"/>
                    <a:pt x="24182" y="12573"/>
                    <a:pt x="24276" y="16669"/>
                  </a:cubicBezTo>
                  <a:lnTo>
                    <a:pt x="24086" y="17907"/>
                  </a:lnTo>
                  <a:cubicBezTo>
                    <a:pt x="23515" y="20383"/>
                    <a:pt x="21990" y="23241"/>
                    <a:pt x="19800" y="26479"/>
                  </a:cubicBezTo>
                  <a:cubicBezTo>
                    <a:pt x="12180" y="37338"/>
                    <a:pt x="7703" y="43243"/>
                    <a:pt x="5226" y="46482"/>
                  </a:cubicBezTo>
                  <a:cubicBezTo>
                    <a:pt x="2274" y="50387"/>
                    <a:pt x="1131" y="51816"/>
                    <a:pt x="1893" y="54483"/>
                  </a:cubicBezTo>
                  <a:cubicBezTo>
                    <a:pt x="2369" y="56007"/>
                    <a:pt x="3512" y="57150"/>
                    <a:pt x="5036" y="57626"/>
                  </a:cubicBezTo>
                  <a:cubicBezTo>
                    <a:pt x="5608" y="57817"/>
                    <a:pt x="6369" y="58102"/>
                    <a:pt x="15514" y="58102"/>
                  </a:cubicBezTo>
                  <a:cubicBezTo>
                    <a:pt x="19133" y="58102"/>
                    <a:pt x="24086" y="58102"/>
                    <a:pt x="30944" y="58007"/>
                  </a:cubicBezTo>
                  <a:cubicBezTo>
                    <a:pt x="33516" y="58007"/>
                    <a:pt x="35516" y="55912"/>
                    <a:pt x="35516" y="53340"/>
                  </a:cubicBezTo>
                  <a:cubicBezTo>
                    <a:pt x="35516" y="50768"/>
                    <a:pt x="33421" y="48768"/>
                    <a:pt x="30849" y="48768"/>
                  </a:cubicBezTo>
                  <a:lnTo>
                    <a:pt x="30849" y="487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7379949" y="1564121"/>
              <a:ext cx="272384" cy="107148"/>
            </a:xfrm>
            <a:custGeom>
              <a:rect b="b" l="l" r="r" t="t"/>
              <a:pathLst>
                <a:path extrusionOk="0" h="99441" w="252793">
                  <a:moveTo>
                    <a:pt x="228886" y="0"/>
                  </a:moveTo>
                  <a:lnTo>
                    <a:pt x="23908" y="0"/>
                  </a:lnTo>
                  <a:cubicBezTo>
                    <a:pt x="10763" y="0"/>
                    <a:pt x="0" y="10668"/>
                    <a:pt x="0" y="23908"/>
                  </a:cubicBezTo>
                  <a:lnTo>
                    <a:pt x="0" y="75533"/>
                  </a:lnTo>
                  <a:cubicBezTo>
                    <a:pt x="0" y="88678"/>
                    <a:pt x="10668" y="99441"/>
                    <a:pt x="23908" y="99441"/>
                  </a:cubicBezTo>
                  <a:lnTo>
                    <a:pt x="228886" y="99441"/>
                  </a:lnTo>
                  <a:cubicBezTo>
                    <a:pt x="242031" y="99441"/>
                    <a:pt x="252794" y="88773"/>
                    <a:pt x="252794" y="75533"/>
                  </a:cubicBezTo>
                  <a:lnTo>
                    <a:pt x="252794" y="23908"/>
                  </a:lnTo>
                  <a:cubicBezTo>
                    <a:pt x="252794" y="10763"/>
                    <a:pt x="242126" y="0"/>
                    <a:pt x="228886" y="0"/>
                  </a:cubicBezTo>
                  <a:lnTo>
                    <a:pt x="228886" y="0"/>
                  </a:lnTo>
                  <a:close/>
                  <a:moveTo>
                    <a:pt x="243554" y="75533"/>
                  </a:moveTo>
                  <a:cubicBezTo>
                    <a:pt x="243554" y="83629"/>
                    <a:pt x="236982" y="90202"/>
                    <a:pt x="228886" y="90202"/>
                  </a:cubicBezTo>
                  <a:lnTo>
                    <a:pt x="23908" y="90202"/>
                  </a:lnTo>
                  <a:cubicBezTo>
                    <a:pt x="15812" y="90202"/>
                    <a:pt x="9240" y="83629"/>
                    <a:pt x="9240" y="75533"/>
                  </a:cubicBezTo>
                  <a:lnTo>
                    <a:pt x="9240" y="23908"/>
                  </a:lnTo>
                  <a:cubicBezTo>
                    <a:pt x="9240" y="15812"/>
                    <a:pt x="15812" y="9239"/>
                    <a:pt x="23908" y="9239"/>
                  </a:cubicBezTo>
                  <a:lnTo>
                    <a:pt x="228886" y="9239"/>
                  </a:lnTo>
                  <a:cubicBezTo>
                    <a:pt x="236982" y="9239"/>
                    <a:pt x="243554" y="15812"/>
                    <a:pt x="243554" y="23908"/>
                  </a:cubicBezTo>
                  <a:lnTo>
                    <a:pt x="243554" y="755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7446901" y="1638672"/>
              <a:ext cx="10160" cy="9853"/>
            </a:xfrm>
            <a:custGeom>
              <a:rect b="b" l="l" r="r" t="t"/>
              <a:pathLst>
                <a:path extrusionOk="0" h="9144" w="9429">
                  <a:moveTo>
                    <a:pt x="4858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4858" y="9144"/>
                  </a:lnTo>
                  <a:cubicBezTo>
                    <a:pt x="7430" y="9144"/>
                    <a:pt x="9430" y="7049"/>
                    <a:pt x="9430" y="4572"/>
                  </a:cubicBezTo>
                  <a:cubicBezTo>
                    <a:pt x="9430" y="2096"/>
                    <a:pt x="7334" y="0"/>
                    <a:pt x="4858" y="0"/>
                  </a:cubicBezTo>
                  <a:lnTo>
                    <a:pt x="48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7474421" y="1597802"/>
              <a:ext cx="147584" cy="9853"/>
            </a:xfrm>
            <a:custGeom>
              <a:rect b="b" l="l" r="r" t="t"/>
              <a:pathLst>
                <a:path extrusionOk="0" h="9144" w="136969">
                  <a:moveTo>
                    <a:pt x="132398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132398" y="9144"/>
                  </a:lnTo>
                  <a:cubicBezTo>
                    <a:pt x="134969" y="9144"/>
                    <a:pt x="136970" y="7049"/>
                    <a:pt x="136970" y="4572"/>
                  </a:cubicBezTo>
                  <a:cubicBezTo>
                    <a:pt x="136970" y="2096"/>
                    <a:pt x="134874" y="0"/>
                    <a:pt x="132398" y="0"/>
                  </a:cubicBezTo>
                  <a:lnTo>
                    <a:pt x="1323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7474319" y="1625220"/>
              <a:ext cx="104685" cy="9853"/>
            </a:xfrm>
            <a:custGeom>
              <a:rect b="b" l="l" r="r" t="t"/>
              <a:pathLst>
                <a:path extrusionOk="0" h="9144" w="97155">
                  <a:moveTo>
                    <a:pt x="92583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9"/>
                    <a:pt x="2096" y="9144"/>
                    <a:pt x="4572" y="9144"/>
                  </a:cubicBezTo>
                  <a:lnTo>
                    <a:pt x="92583" y="9144"/>
                  </a:lnTo>
                  <a:cubicBezTo>
                    <a:pt x="95155" y="9144"/>
                    <a:pt x="97155" y="7049"/>
                    <a:pt x="97155" y="4572"/>
                  </a:cubicBezTo>
                  <a:cubicBezTo>
                    <a:pt x="97155" y="2096"/>
                    <a:pt x="95060" y="0"/>
                    <a:pt x="92583" y="0"/>
                  </a:cubicBezTo>
                  <a:lnTo>
                    <a:pt x="92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7380155" y="1700593"/>
              <a:ext cx="36331" cy="62605"/>
            </a:xfrm>
            <a:custGeom>
              <a:rect b="b" l="l" r="r" t="t"/>
              <a:pathLst>
                <a:path extrusionOk="0" h="58102" w="33718">
                  <a:moveTo>
                    <a:pt x="33528" y="16859"/>
                  </a:moveTo>
                  <a:cubicBezTo>
                    <a:pt x="33528" y="7525"/>
                    <a:pt x="26003" y="0"/>
                    <a:pt x="16669" y="0"/>
                  </a:cubicBezTo>
                  <a:cubicBezTo>
                    <a:pt x="8668" y="0"/>
                    <a:pt x="1714" y="5715"/>
                    <a:pt x="95" y="13621"/>
                  </a:cubicBezTo>
                  <a:cubicBezTo>
                    <a:pt x="-381" y="16097"/>
                    <a:pt x="1238" y="18574"/>
                    <a:pt x="3715" y="19050"/>
                  </a:cubicBezTo>
                  <a:cubicBezTo>
                    <a:pt x="6191" y="19526"/>
                    <a:pt x="8668" y="17907"/>
                    <a:pt x="9144" y="15430"/>
                  </a:cubicBezTo>
                  <a:cubicBezTo>
                    <a:pt x="9811" y="11906"/>
                    <a:pt x="12954" y="9239"/>
                    <a:pt x="16669" y="9239"/>
                  </a:cubicBezTo>
                  <a:cubicBezTo>
                    <a:pt x="20860" y="9239"/>
                    <a:pt x="24289" y="12668"/>
                    <a:pt x="24289" y="16859"/>
                  </a:cubicBezTo>
                  <a:cubicBezTo>
                    <a:pt x="24289" y="21050"/>
                    <a:pt x="20860" y="24479"/>
                    <a:pt x="16669" y="24479"/>
                  </a:cubicBezTo>
                  <a:cubicBezTo>
                    <a:pt x="14097" y="24479"/>
                    <a:pt x="12097" y="26575"/>
                    <a:pt x="12097" y="29051"/>
                  </a:cubicBezTo>
                  <a:cubicBezTo>
                    <a:pt x="12097" y="31528"/>
                    <a:pt x="14192" y="33623"/>
                    <a:pt x="16669" y="33623"/>
                  </a:cubicBezTo>
                  <a:cubicBezTo>
                    <a:pt x="20860" y="33623"/>
                    <a:pt x="24289" y="37052"/>
                    <a:pt x="24289" y="41243"/>
                  </a:cubicBezTo>
                  <a:cubicBezTo>
                    <a:pt x="24289" y="45434"/>
                    <a:pt x="20860" y="48863"/>
                    <a:pt x="16669" y="48863"/>
                  </a:cubicBezTo>
                  <a:cubicBezTo>
                    <a:pt x="12859" y="48863"/>
                    <a:pt x="9620" y="46006"/>
                    <a:pt x="9144" y="42291"/>
                  </a:cubicBezTo>
                  <a:cubicBezTo>
                    <a:pt x="9144" y="41910"/>
                    <a:pt x="9144" y="41624"/>
                    <a:pt x="9144" y="41243"/>
                  </a:cubicBezTo>
                  <a:cubicBezTo>
                    <a:pt x="9144" y="38671"/>
                    <a:pt x="7048" y="36671"/>
                    <a:pt x="4572" y="36671"/>
                  </a:cubicBezTo>
                  <a:cubicBezTo>
                    <a:pt x="2096" y="36671"/>
                    <a:pt x="0" y="38767"/>
                    <a:pt x="0" y="41243"/>
                  </a:cubicBezTo>
                  <a:cubicBezTo>
                    <a:pt x="0" y="42005"/>
                    <a:pt x="0" y="42863"/>
                    <a:pt x="191" y="43624"/>
                  </a:cubicBezTo>
                  <a:cubicBezTo>
                    <a:pt x="1334" y="51911"/>
                    <a:pt x="8477" y="58102"/>
                    <a:pt x="16859" y="58102"/>
                  </a:cubicBezTo>
                  <a:cubicBezTo>
                    <a:pt x="26194" y="58102"/>
                    <a:pt x="33718" y="50578"/>
                    <a:pt x="33718" y="41243"/>
                  </a:cubicBezTo>
                  <a:cubicBezTo>
                    <a:pt x="33718" y="36385"/>
                    <a:pt x="31718" y="32099"/>
                    <a:pt x="28384" y="28956"/>
                  </a:cubicBezTo>
                  <a:cubicBezTo>
                    <a:pt x="31623" y="25908"/>
                    <a:pt x="33624" y="21526"/>
                    <a:pt x="33624" y="16669"/>
                  </a:cubicBezTo>
                  <a:lnTo>
                    <a:pt x="33624" y="166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7352018" y="1680056"/>
              <a:ext cx="272384" cy="107147"/>
            </a:xfrm>
            <a:custGeom>
              <a:rect b="b" l="l" r="r" t="t"/>
              <a:pathLst>
                <a:path extrusionOk="0" h="99440" w="252793">
                  <a:moveTo>
                    <a:pt x="228885" y="0"/>
                  </a:moveTo>
                  <a:lnTo>
                    <a:pt x="23908" y="0"/>
                  </a:lnTo>
                  <a:cubicBezTo>
                    <a:pt x="10763" y="0"/>
                    <a:pt x="0" y="10668"/>
                    <a:pt x="0" y="23908"/>
                  </a:cubicBezTo>
                  <a:lnTo>
                    <a:pt x="0" y="75533"/>
                  </a:lnTo>
                  <a:cubicBezTo>
                    <a:pt x="0" y="88678"/>
                    <a:pt x="10668" y="99441"/>
                    <a:pt x="23908" y="99441"/>
                  </a:cubicBezTo>
                  <a:lnTo>
                    <a:pt x="192024" y="99441"/>
                  </a:lnTo>
                  <a:cubicBezTo>
                    <a:pt x="194596" y="99441"/>
                    <a:pt x="196596" y="97345"/>
                    <a:pt x="196596" y="94869"/>
                  </a:cubicBezTo>
                  <a:cubicBezTo>
                    <a:pt x="196596" y="92392"/>
                    <a:pt x="194500" y="90297"/>
                    <a:pt x="192024" y="90297"/>
                  </a:cubicBezTo>
                  <a:lnTo>
                    <a:pt x="23908" y="90297"/>
                  </a:lnTo>
                  <a:cubicBezTo>
                    <a:pt x="15811" y="90297"/>
                    <a:pt x="9239" y="83725"/>
                    <a:pt x="9239" y="75628"/>
                  </a:cubicBezTo>
                  <a:lnTo>
                    <a:pt x="9239" y="24003"/>
                  </a:lnTo>
                  <a:cubicBezTo>
                    <a:pt x="9239" y="15907"/>
                    <a:pt x="15811" y="9334"/>
                    <a:pt x="23908" y="9334"/>
                  </a:cubicBezTo>
                  <a:lnTo>
                    <a:pt x="228885" y="9334"/>
                  </a:lnTo>
                  <a:cubicBezTo>
                    <a:pt x="236982" y="9334"/>
                    <a:pt x="243554" y="15907"/>
                    <a:pt x="243554" y="24003"/>
                  </a:cubicBezTo>
                  <a:lnTo>
                    <a:pt x="243554" y="75628"/>
                  </a:lnTo>
                  <a:cubicBezTo>
                    <a:pt x="243554" y="83725"/>
                    <a:pt x="236982" y="90297"/>
                    <a:pt x="228885" y="90297"/>
                  </a:cubicBezTo>
                  <a:lnTo>
                    <a:pt x="213550" y="90297"/>
                  </a:lnTo>
                  <a:cubicBezTo>
                    <a:pt x="210979" y="90297"/>
                    <a:pt x="208979" y="92392"/>
                    <a:pt x="208979" y="94869"/>
                  </a:cubicBezTo>
                  <a:cubicBezTo>
                    <a:pt x="208979" y="97345"/>
                    <a:pt x="211074" y="99441"/>
                    <a:pt x="213550" y="99441"/>
                  </a:cubicBezTo>
                  <a:lnTo>
                    <a:pt x="228885" y="99441"/>
                  </a:lnTo>
                  <a:cubicBezTo>
                    <a:pt x="242030" y="99441"/>
                    <a:pt x="252793" y="88773"/>
                    <a:pt x="252793" y="75533"/>
                  </a:cubicBezTo>
                  <a:lnTo>
                    <a:pt x="252793" y="23908"/>
                  </a:lnTo>
                  <a:cubicBezTo>
                    <a:pt x="252793" y="10763"/>
                    <a:pt x="242125" y="0"/>
                    <a:pt x="228885" y="0"/>
                  </a:cubicBezTo>
                  <a:lnTo>
                    <a:pt x="2288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7418970" y="1754504"/>
              <a:ext cx="10160" cy="9852"/>
            </a:xfrm>
            <a:custGeom>
              <a:rect b="b" l="l" r="r" t="t"/>
              <a:pathLst>
                <a:path extrusionOk="0" h="9143" w="9429">
                  <a:moveTo>
                    <a:pt x="4572" y="0"/>
                  </a:moveTo>
                  <a:cubicBezTo>
                    <a:pt x="2000" y="0"/>
                    <a:pt x="0" y="2095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857" y="9144"/>
                  </a:lnTo>
                  <a:cubicBezTo>
                    <a:pt x="7429" y="9144"/>
                    <a:pt x="9430" y="7048"/>
                    <a:pt x="9430" y="4572"/>
                  </a:cubicBezTo>
                  <a:cubicBezTo>
                    <a:pt x="9430" y="2095"/>
                    <a:pt x="7334" y="0"/>
                    <a:pt x="4857" y="0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7446490" y="1713737"/>
              <a:ext cx="147584" cy="9852"/>
            </a:xfrm>
            <a:custGeom>
              <a:rect b="b" l="l" r="r" t="t"/>
              <a:pathLst>
                <a:path extrusionOk="0" h="9143" w="136969">
                  <a:moveTo>
                    <a:pt x="136970" y="4572"/>
                  </a:moveTo>
                  <a:cubicBezTo>
                    <a:pt x="136970" y="2000"/>
                    <a:pt x="134874" y="0"/>
                    <a:pt x="132397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132397" y="9144"/>
                  </a:lnTo>
                  <a:cubicBezTo>
                    <a:pt x="134969" y="9144"/>
                    <a:pt x="136970" y="7048"/>
                    <a:pt x="136970" y="4572"/>
                  </a:cubicBezTo>
                  <a:lnTo>
                    <a:pt x="136970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3" name="Google Shape;283;p22"/>
            <p:cNvGrpSpPr/>
            <p:nvPr/>
          </p:nvGrpSpPr>
          <p:grpSpPr>
            <a:xfrm>
              <a:off x="7313752" y="1567219"/>
              <a:ext cx="237507" cy="183845"/>
              <a:chOff x="8528601" y="2929669"/>
              <a:chExt cx="220301" cy="170527"/>
            </a:xfrm>
          </p:grpSpPr>
          <p:sp>
            <p:nvSpPr>
              <p:cNvPr id="284" name="Google Shape;284;p22"/>
              <p:cNvSpPr/>
              <p:nvPr/>
            </p:nvSpPr>
            <p:spPr>
              <a:xfrm>
                <a:off x="8651747" y="3091053"/>
                <a:ext cx="97155" cy="9143"/>
              </a:xfrm>
              <a:custGeom>
                <a:rect b="b" l="l" r="r" t="t"/>
                <a:pathLst>
                  <a:path extrusionOk="0" h="9143" w="97155">
                    <a:moveTo>
                      <a:pt x="4572" y="0"/>
                    </a:moveTo>
                    <a:cubicBezTo>
                      <a:pt x="2000" y="0"/>
                      <a:pt x="0" y="2096"/>
                      <a:pt x="0" y="4572"/>
                    </a:cubicBezTo>
                    <a:cubicBezTo>
                      <a:pt x="0" y="7048"/>
                      <a:pt x="2095" y="9144"/>
                      <a:pt x="4572" y="9144"/>
                    </a:cubicBezTo>
                    <a:lnTo>
                      <a:pt x="92583" y="9144"/>
                    </a:lnTo>
                    <a:cubicBezTo>
                      <a:pt x="95155" y="9144"/>
                      <a:pt x="97155" y="7048"/>
                      <a:pt x="97155" y="4572"/>
                    </a:cubicBezTo>
                    <a:cubicBezTo>
                      <a:pt x="97155" y="2096"/>
                      <a:pt x="95059" y="0"/>
                      <a:pt x="92583" y="0"/>
                    </a:cubicBezTo>
                    <a:lnTo>
                      <a:pt x="45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22"/>
              <p:cNvSpPr/>
              <p:nvPr/>
            </p:nvSpPr>
            <p:spPr>
              <a:xfrm>
                <a:off x="8528601" y="2929669"/>
                <a:ext cx="54648" cy="111186"/>
              </a:xfrm>
              <a:custGeom>
                <a:rect b="b" l="l" r="r" t="t"/>
                <a:pathLst>
                  <a:path extrusionOk="0" h="111186" w="54648">
                    <a:moveTo>
                      <a:pt x="45708" y="92708"/>
                    </a:moveTo>
                    <a:cubicBezTo>
                      <a:pt x="41516" y="80802"/>
                      <a:pt x="39516" y="67467"/>
                      <a:pt x="39802" y="52989"/>
                    </a:cubicBezTo>
                    <a:lnTo>
                      <a:pt x="41707" y="53370"/>
                    </a:lnTo>
                    <a:cubicBezTo>
                      <a:pt x="45517" y="54132"/>
                      <a:pt x="49327" y="52894"/>
                      <a:pt x="51899" y="50036"/>
                    </a:cubicBezTo>
                    <a:cubicBezTo>
                      <a:pt x="54470" y="47179"/>
                      <a:pt x="55328" y="43178"/>
                      <a:pt x="54090" y="39559"/>
                    </a:cubicBezTo>
                    <a:lnTo>
                      <a:pt x="43517" y="7364"/>
                    </a:lnTo>
                    <a:cubicBezTo>
                      <a:pt x="42279" y="3649"/>
                      <a:pt x="39326" y="982"/>
                      <a:pt x="35516" y="220"/>
                    </a:cubicBezTo>
                    <a:cubicBezTo>
                      <a:pt x="31705" y="-542"/>
                      <a:pt x="27896" y="697"/>
                      <a:pt x="25324" y="3554"/>
                    </a:cubicBezTo>
                    <a:lnTo>
                      <a:pt x="2750" y="28795"/>
                    </a:lnTo>
                    <a:cubicBezTo>
                      <a:pt x="178" y="31653"/>
                      <a:pt x="-679" y="35653"/>
                      <a:pt x="559" y="39273"/>
                    </a:cubicBezTo>
                    <a:cubicBezTo>
                      <a:pt x="1797" y="42988"/>
                      <a:pt x="4750" y="45655"/>
                      <a:pt x="8560" y="46417"/>
                    </a:cubicBezTo>
                    <a:lnTo>
                      <a:pt x="12370" y="47179"/>
                    </a:lnTo>
                    <a:cubicBezTo>
                      <a:pt x="12179" y="51655"/>
                      <a:pt x="12084" y="56037"/>
                      <a:pt x="12179" y="60323"/>
                    </a:cubicBezTo>
                    <a:cubicBezTo>
                      <a:pt x="12179" y="62895"/>
                      <a:pt x="14370" y="64895"/>
                      <a:pt x="16942" y="64800"/>
                    </a:cubicBezTo>
                    <a:cubicBezTo>
                      <a:pt x="19514" y="64800"/>
                      <a:pt x="21514" y="62609"/>
                      <a:pt x="21419" y="60037"/>
                    </a:cubicBezTo>
                    <a:cubicBezTo>
                      <a:pt x="21228" y="54799"/>
                      <a:pt x="21419" y="49369"/>
                      <a:pt x="21800" y="43845"/>
                    </a:cubicBezTo>
                    <a:cubicBezTo>
                      <a:pt x="21990" y="41559"/>
                      <a:pt x="20371" y="39463"/>
                      <a:pt x="18180" y="38987"/>
                    </a:cubicBezTo>
                    <a:lnTo>
                      <a:pt x="10465" y="37368"/>
                    </a:lnTo>
                    <a:cubicBezTo>
                      <a:pt x="9703" y="37177"/>
                      <a:pt x="9417" y="36701"/>
                      <a:pt x="9322" y="36320"/>
                    </a:cubicBezTo>
                    <a:cubicBezTo>
                      <a:pt x="9227" y="36034"/>
                      <a:pt x="9131" y="35368"/>
                      <a:pt x="9608" y="34796"/>
                    </a:cubicBezTo>
                    <a:lnTo>
                      <a:pt x="32182" y="9555"/>
                    </a:lnTo>
                    <a:cubicBezTo>
                      <a:pt x="32658" y="8983"/>
                      <a:pt x="33325" y="8983"/>
                      <a:pt x="33611" y="9079"/>
                    </a:cubicBezTo>
                    <a:cubicBezTo>
                      <a:pt x="33897" y="9079"/>
                      <a:pt x="34468" y="9364"/>
                      <a:pt x="34754" y="10126"/>
                    </a:cubicBezTo>
                    <a:lnTo>
                      <a:pt x="45327" y="42321"/>
                    </a:lnTo>
                    <a:cubicBezTo>
                      <a:pt x="45517" y="43083"/>
                      <a:pt x="45327" y="43559"/>
                      <a:pt x="45041" y="43845"/>
                    </a:cubicBezTo>
                    <a:cubicBezTo>
                      <a:pt x="44850" y="44131"/>
                      <a:pt x="44374" y="44512"/>
                      <a:pt x="43612" y="44321"/>
                    </a:cubicBezTo>
                    <a:lnTo>
                      <a:pt x="36373" y="42797"/>
                    </a:lnTo>
                    <a:cubicBezTo>
                      <a:pt x="35040" y="42511"/>
                      <a:pt x="33706" y="42797"/>
                      <a:pt x="32658" y="43654"/>
                    </a:cubicBezTo>
                    <a:cubicBezTo>
                      <a:pt x="31611" y="44512"/>
                      <a:pt x="30944" y="45750"/>
                      <a:pt x="30849" y="47083"/>
                    </a:cubicBezTo>
                    <a:cubicBezTo>
                      <a:pt x="29801" y="64895"/>
                      <a:pt x="31991" y="81278"/>
                      <a:pt x="37135" y="95756"/>
                    </a:cubicBezTo>
                    <a:cubicBezTo>
                      <a:pt x="37992" y="98137"/>
                      <a:pt x="36754" y="100804"/>
                      <a:pt x="34373" y="101662"/>
                    </a:cubicBezTo>
                    <a:cubicBezTo>
                      <a:pt x="31896" y="102519"/>
                      <a:pt x="29324" y="101185"/>
                      <a:pt x="28467" y="98899"/>
                    </a:cubicBezTo>
                    <a:cubicBezTo>
                      <a:pt x="26371" y="92899"/>
                      <a:pt x="24657" y="86612"/>
                      <a:pt x="23514" y="80230"/>
                    </a:cubicBezTo>
                    <a:cubicBezTo>
                      <a:pt x="23038" y="77754"/>
                      <a:pt x="20657" y="76039"/>
                      <a:pt x="18180" y="76516"/>
                    </a:cubicBezTo>
                    <a:cubicBezTo>
                      <a:pt x="15704" y="76992"/>
                      <a:pt x="13989" y="79373"/>
                      <a:pt x="14465" y="81850"/>
                    </a:cubicBezTo>
                    <a:cubicBezTo>
                      <a:pt x="15704" y="88803"/>
                      <a:pt x="17513" y="95566"/>
                      <a:pt x="19799" y="102043"/>
                    </a:cubicBezTo>
                    <a:cubicBezTo>
                      <a:pt x="21800" y="107567"/>
                      <a:pt x="26943" y="111187"/>
                      <a:pt x="32849" y="111187"/>
                    </a:cubicBezTo>
                    <a:cubicBezTo>
                      <a:pt x="34373" y="111187"/>
                      <a:pt x="35992" y="110901"/>
                      <a:pt x="37516" y="110425"/>
                    </a:cubicBezTo>
                    <a:cubicBezTo>
                      <a:pt x="44660" y="107853"/>
                      <a:pt x="48470" y="99947"/>
                      <a:pt x="45898" y="92803"/>
                    </a:cubicBezTo>
                    <a:lnTo>
                      <a:pt x="45898" y="9280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6" name="Google Shape;286;p22"/>
          <p:cNvGrpSpPr/>
          <p:nvPr/>
        </p:nvGrpSpPr>
        <p:grpSpPr>
          <a:xfrm>
            <a:off x="2380173" y="2101297"/>
            <a:ext cx="338974" cy="296606"/>
            <a:chOff x="7313511" y="3194797"/>
            <a:chExt cx="338974" cy="296606"/>
          </a:xfrm>
        </p:grpSpPr>
        <p:sp>
          <p:nvSpPr>
            <p:cNvPr id="287" name="Google Shape;287;p22"/>
            <p:cNvSpPr/>
            <p:nvPr/>
          </p:nvSpPr>
          <p:spPr>
            <a:xfrm>
              <a:off x="7383748" y="3298101"/>
              <a:ext cx="43105" cy="57370"/>
            </a:xfrm>
            <a:custGeom>
              <a:rect b="b" l="l" r="r" t="t"/>
              <a:pathLst>
                <a:path extrusionOk="0" h="53244" w="40005">
                  <a:moveTo>
                    <a:pt x="3239" y="286"/>
                  </a:moveTo>
                  <a:cubicBezTo>
                    <a:pt x="1334" y="857"/>
                    <a:pt x="0" y="2667"/>
                    <a:pt x="0" y="4667"/>
                  </a:cubicBezTo>
                  <a:lnTo>
                    <a:pt x="0" y="48673"/>
                  </a:lnTo>
                  <a:cubicBezTo>
                    <a:pt x="0" y="51244"/>
                    <a:pt x="2096" y="53245"/>
                    <a:pt x="4572" y="53245"/>
                  </a:cubicBezTo>
                  <a:cubicBezTo>
                    <a:pt x="7049" y="53245"/>
                    <a:pt x="9144" y="51149"/>
                    <a:pt x="9144" y="48673"/>
                  </a:cubicBezTo>
                  <a:lnTo>
                    <a:pt x="9144" y="19431"/>
                  </a:lnTo>
                  <a:lnTo>
                    <a:pt x="30480" y="50387"/>
                  </a:lnTo>
                  <a:cubicBezTo>
                    <a:pt x="31909" y="52388"/>
                    <a:pt x="34195" y="53245"/>
                    <a:pt x="36386" y="52578"/>
                  </a:cubicBezTo>
                  <a:cubicBezTo>
                    <a:pt x="38577" y="51911"/>
                    <a:pt x="40005" y="49816"/>
                    <a:pt x="40005" y="47149"/>
                  </a:cubicBezTo>
                  <a:lnTo>
                    <a:pt x="39624" y="4572"/>
                  </a:lnTo>
                  <a:cubicBezTo>
                    <a:pt x="39624" y="2000"/>
                    <a:pt x="37529" y="0"/>
                    <a:pt x="35053" y="0"/>
                  </a:cubicBezTo>
                  <a:lnTo>
                    <a:pt x="35053" y="0"/>
                  </a:lnTo>
                  <a:cubicBezTo>
                    <a:pt x="32481" y="0"/>
                    <a:pt x="30480" y="2095"/>
                    <a:pt x="30480" y="4667"/>
                  </a:cubicBezTo>
                  <a:lnTo>
                    <a:pt x="30766" y="34480"/>
                  </a:lnTo>
                  <a:lnTo>
                    <a:pt x="8382" y="2095"/>
                  </a:lnTo>
                  <a:cubicBezTo>
                    <a:pt x="7239" y="476"/>
                    <a:pt x="5144" y="-286"/>
                    <a:pt x="3239" y="286"/>
                  </a:cubicBezTo>
                  <a:lnTo>
                    <a:pt x="3239" y="2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7438789" y="3298511"/>
              <a:ext cx="29659" cy="56858"/>
            </a:xfrm>
            <a:custGeom>
              <a:rect b="b" l="l" r="r" t="t"/>
              <a:pathLst>
                <a:path extrusionOk="0" h="52768" w="27526">
                  <a:moveTo>
                    <a:pt x="22955" y="9144"/>
                  </a:moveTo>
                  <a:cubicBezTo>
                    <a:pt x="25527" y="9144"/>
                    <a:pt x="27527" y="7049"/>
                    <a:pt x="27527" y="4572"/>
                  </a:cubicBezTo>
                  <a:cubicBezTo>
                    <a:pt x="27527" y="2096"/>
                    <a:pt x="25432" y="0"/>
                    <a:pt x="22955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8196"/>
                  </a:lnTo>
                  <a:cubicBezTo>
                    <a:pt x="0" y="50768"/>
                    <a:pt x="2095" y="52769"/>
                    <a:pt x="4572" y="52769"/>
                  </a:cubicBezTo>
                  <a:lnTo>
                    <a:pt x="22955" y="52769"/>
                  </a:lnTo>
                  <a:cubicBezTo>
                    <a:pt x="25527" y="52769"/>
                    <a:pt x="27527" y="50673"/>
                    <a:pt x="27527" y="48196"/>
                  </a:cubicBezTo>
                  <a:cubicBezTo>
                    <a:pt x="27527" y="45720"/>
                    <a:pt x="25432" y="43625"/>
                    <a:pt x="22955" y="43625"/>
                  </a:cubicBezTo>
                  <a:lnTo>
                    <a:pt x="9144" y="43625"/>
                  </a:lnTo>
                  <a:lnTo>
                    <a:pt x="9144" y="30956"/>
                  </a:lnTo>
                  <a:lnTo>
                    <a:pt x="21621" y="30956"/>
                  </a:lnTo>
                  <a:cubicBezTo>
                    <a:pt x="24193" y="30956"/>
                    <a:pt x="26194" y="28861"/>
                    <a:pt x="26194" y="26384"/>
                  </a:cubicBezTo>
                  <a:cubicBezTo>
                    <a:pt x="26194" y="23908"/>
                    <a:pt x="24098" y="21812"/>
                    <a:pt x="21621" y="21812"/>
                  </a:cubicBezTo>
                  <a:lnTo>
                    <a:pt x="9144" y="21812"/>
                  </a:lnTo>
                  <a:lnTo>
                    <a:pt x="9144" y="9144"/>
                  </a:lnTo>
                  <a:lnTo>
                    <a:pt x="22955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7475359" y="3297909"/>
              <a:ext cx="61346" cy="57563"/>
            </a:xfrm>
            <a:custGeom>
              <a:rect b="b" l="l" r="r" t="t"/>
              <a:pathLst>
                <a:path extrusionOk="0" h="53423" w="56934">
                  <a:moveTo>
                    <a:pt x="9037" y="49708"/>
                  </a:moveTo>
                  <a:cubicBezTo>
                    <a:pt x="9798" y="51899"/>
                    <a:pt x="11989" y="53423"/>
                    <a:pt x="14275" y="53423"/>
                  </a:cubicBezTo>
                  <a:lnTo>
                    <a:pt x="14275" y="53423"/>
                  </a:lnTo>
                  <a:cubicBezTo>
                    <a:pt x="16657" y="53423"/>
                    <a:pt x="18752" y="51899"/>
                    <a:pt x="19514" y="49613"/>
                  </a:cubicBezTo>
                  <a:cubicBezTo>
                    <a:pt x="19514" y="49613"/>
                    <a:pt x="19514" y="49613"/>
                    <a:pt x="19514" y="49518"/>
                  </a:cubicBezTo>
                  <a:lnTo>
                    <a:pt x="28563" y="20371"/>
                  </a:lnTo>
                  <a:lnTo>
                    <a:pt x="37516" y="49518"/>
                  </a:lnTo>
                  <a:cubicBezTo>
                    <a:pt x="37516" y="49518"/>
                    <a:pt x="37516" y="49613"/>
                    <a:pt x="37516" y="49708"/>
                  </a:cubicBezTo>
                  <a:cubicBezTo>
                    <a:pt x="38278" y="51899"/>
                    <a:pt x="40469" y="53423"/>
                    <a:pt x="42755" y="53423"/>
                  </a:cubicBezTo>
                  <a:lnTo>
                    <a:pt x="42755" y="53423"/>
                  </a:lnTo>
                  <a:cubicBezTo>
                    <a:pt x="45136" y="53423"/>
                    <a:pt x="47232" y="51899"/>
                    <a:pt x="47994" y="49613"/>
                  </a:cubicBezTo>
                  <a:cubicBezTo>
                    <a:pt x="47994" y="49423"/>
                    <a:pt x="48089" y="49232"/>
                    <a:pt x="48184" y="49041"/>
                  </a:cubicBezTo>
                  <a:lnTo>
                    <a:pt x="56852" y="5703"/>
                  </a:lnTo>
                  <a:cubicBezTo>
                    <a:pt x="57328" y="3226"/>
                    <a:pt x="55709" y="750"/>
                    <a:pt x="53232" y="274"/>
                  </a:cubicBezTo>
                  <a:cubicBezTo>
                    <a:pt x="50756" y="-203"/>
                    <a:pt x="48280" y="1416"/>
                    <a:pt x="47803" y="3893"/>
                  </a:cubicBezTo>
                  <a:lnTo>
                    <a:pt x="41993" y="33040"/>
                  </a:lnTo>
                  <a:lnTo>
                    <a:pt x="32849" y="3322"/>
                  </a:lnTo>
                  <a:cubicBezTo>
                    <a:pt x="32182" y="1131"/>
                    <a:pt x="29991" y="-203"/>
                    <a:pt x="27801" y="83"/>
                  </a:cubicBezTo>
                  <a:cubicBezTo>
                    <a:pt x="25896" y="369"/>
                    <a:pt x="24372" y="1893"/>
                    <a:pt x="23990" y="3703"/>
                  </a:cubicBezTo>
                  <a:lnTo>
                    <a:pt x="14942" y="32944"/>
                  </a:lnTo>
                  <a:lnTo>
                    <a:pt x="9132" y="3703"/>
                  </a:lnTo>
                  <a:cubicBezTo>
                    <a:pt x="8655" y="1226"/>
                    <a:pt x="6179" y="-393"/>
                    <a:pt x="3703" y="83"/>
                  </a:cubicBezTo>
                  <a:cubicBezTo>
                    <a:pt x="1226" y="559"/>
                    <a:pt x="-393" y="3036"/>
                    <a:pt x="83" y="5512"/>
                  </a:cubicBezTo>
                  <a:lnTo>
                    <a:pt x="8655" y="48946"/>
                  </a:lnTo>
                  <a:cubicBezTo>
                    <a:pt x="8655" y="48946"/>
                    <a:pt x="8751" y="49423"/>
                    <a:pt x="8846" y="49613"/>
                  </a:cubicBezTo>
                  <a:lnTo>
                    <a:pt x="8846" y="496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7541601" y="3297986"/>
              <a:ext cx="40745" cy="57280"/>
            </a:xfrm>
            <a:custGeom>
              <a:rect b="b" l="l" r="r" t="t"/>
              <a:pathLst>
                <a:path extrusionOk="0" h="53160" w="37814">
                  <a:moveTo>
                    <a:pt x="15792" y="9726"/>
                  </a:moveTo>
                  <a:cubicBezTo>
                    <a:pt x="22459" y="7726"/>
                    <a:pt x="28650" y="12584"/>
                    <a:pt x="28745" y="12679"/>
                  </a:cubicBezTo>
                  <a:cubicBezTo>
                    <a:pt x="30651" y="14298"/>
                    <a:pt x="33603" y="14013"/>
                    <a:pt x="35222" y="12108"/>
                  </a:cubicBezTo>
                  <a:cubicBezTo>
                    <a:pt x="36842" y="10203"/>
                    <a:pt x="36651" y="7250"/>
                    <a:pt x="34651" y="5631"/>
                  </a:cubicBezTo>
                  <a:cubicBezTo>
                    <a:pt x="34270" y="5250"/>
                    <a:pt x="24745" y="-2561"/>
                    <a:pt x="13124" y="868"/>
                  </a:cubicBezTo>
                  <a:cubicBezTo>
                    <a:pt x="7886" y="2488"/>
                    <a:pt x="3981" y="6393"/>
                    <a:pt x="2647" y="11346"/>
                  </a:cubicBezTo>
                  <a:cubicBezTo>
                    <a:pt x="1504" y="15727"/>
                    <a:pt x="2647" y="20109"/>
                    <a:pt x="5600" y="23157"/>
                  </a:cubicBezTo>
                  <a:cubicBezTo>
                    <a:pt x="9029" y="26681"/>
                    <a:pt x="13315" y="28205"/>
                    <a:pt x="18173" y="29824"/>
                  </a:cubicBezTo>
                  <a:cubicBezTo>
                    <a:pt x="19411" y="30300"/>
                    <a:pt x="20745" y="30681"/>
                    <a:pt x="22078" y="31253"/>
                  </a:cubicBezTo>
                  <a:cubicBezTo>
                    <a:pt x="26650" y="32967"/>
                    <a:pt x="28936" y="35444"/>
                    <a:pt x="28460" y="38301"/>
                  </a:cubicBezTo>
                  <a:cubicBezTo>
                    <a:pt x="27984" y="41159"/>
                    <a:pt x="24650" y="44016"/>
                    <a:pt x="19887" y="44016"/>
                  </a:cubicBezTo>
                  <a:cubicBezTo>
                    <a:pt x="15125" y="44016"/>
                    <a:pt x="10838" y="42111"/>
                    <a:pt x="7981" y="38968"/>
                  </a:cubicBezTo>
                  <a:cubicBezTo>
                    <a:pt x="6267" y="37063"/>
                    <a:pt x="3409" y="36968"/>
                    <a:pt x="1504" y="38682"/>
                  </a:cubicBezTo>
                  <a:cubicBezTo>
                    <a:pt x="-401" y="40397"/>
                    <a:pt x="-496" y="43350"/>
                    <a:pt x="1218" y="45159"/>
                  </a:cubicBezTo>
                  <a:cubicBezTo>
                    <a:pt x="5790" y="50208"/>
                    <a:pt x="12839" y="53160"/>
                    <a:pt x="19983" y="53160"/>
                  </a:cubicBezTo>
                  <a:cubicBezTo>
                    <a:pt x="28650" y="53160"/>
                    <a:pt x="36271" y="47445"/>
                    <a:pt x="37604" y="39825"/>
                  </a:cubicBezTo>
                  <a:cubicBezTo>
                    <a:pt x="38652" y="34015"/>
                    <a:pt x="35985" y="26490"/>
                    <a:pt x="25412" y="22585"/>
                  </a:cubicBezTo>
                  <a:cubicBezTo>
                    <a:pt x="23888" y="22014"/>
                    <a:pt x="22555" y="21538"/>
                    <a:pt x="21316" y="21156"/>
                  </a:cubicBezTo>
                  <a:cubicBezTo>
                    <a:pt x="17030" y="19728"/>
                    <a:pt x="14268" y="18775"/>
                    <a:pt x="12363" y="16775"/>
                  </a:cubicBezTo>
                  <a:cubicBezTo>
                    <a:pt x="11315" y="15727"/>
                    <a:pt x="11601" y="14203"/>
                    <a:pt x="11696" y="13632"/>
                  </a:cubicBezTo>
                  <a:cubicBezTo>
                    <a:pt x="12172" y="11822"/>
                    <a:pt x="13791" y="10298"/>
                    <a:pt x="15887" y="9631"/>
                  </a:cubicBezTo>
                  <a:lnTo>
                    <a:pt x="15887" y="9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7313511" y="3194797"/>
              <a:ext cx="338685" cy="296606"/>
            </a:xfrm>
            <a:custGeom>
              <a:rect b="b" l="l" r="r" t="t"/>
              <a:pathLst>
                <a:path extrusionOk="0" h="275272" w="314325">
                  <a:moveTo>
                    <a:pt x="293179" y="0"/>
                  </a:moveTo>
                  <a:lnTo>
                    <a:pt x="21241" y="0"/>
                  </a:lnTo>
                  <a:cubicBezTo>
                    <a:pt x="9525" y="0"/>
                    <a:pt x="0" y="9525"/>
                    <a:pt x="0" y="21241"/>
                  </a:cubicBezTo>
                  <a:lnTo>
                    <a:pt x="0" y="220980"/>
                  </a:lnTo>
                  <a:cubicBezTo>
                    <a:pt x="0" y="232696"/>
                    <a:pt x="9525" y="242221"/>
                    <a:pt x="21241" y="242221"/>
                  </a:cubicBezTo>
                  <a:lnTo>
                    <a:pt x="37814" y="242221"/>
                  </a:lnTo>
                  <a:lnTo>
                    <a:pt x="32480" y="252222"/>
                  </a:lnTo>
                  <a:cubicBezTo>
                    <a:pt x="29909" y="257080"/>
                    <a:pt x="30004" y="262890"/>
                    <a:pt x="32861" y="267653"/>
                  </a:cubicBezTo>
                  <a:cubicBezTo>
                    <a:pt x="35719" y="272415"/>
                    <a:pt x="40767" y="275273"/>
                    <a:pt x="46291" y="275273"/>
                  </a:cubicBezTo>
                  <a:cubicBezTo>
                    <a:pt x="50006" y="275273"/>
                    <a:pt x="53626" y="273939"/>
                    <a:pt x="56388" y="271558"/>
                  </a:cubicBezTo>
                  <a:lnTo>
                    <a:pt x="90868" y="242316"/>
                  </a:lnTo>
                  <a:lnTo>
                    <a:pt x="127445" y="242316"/>
                  </a:lnTo>
                  <a:cubicBezTo>
                    <a:pt x="130016" y="242316"/>
                    <a:pt x="132016" y="240221"/>
                    <a:pt x="132016" y="237744"/>
                  </a:cubicBezTo>
                  <a:cubicBezTo>
                    <a:pt x="132016" y="235268"/>
                    <a:pt x="129921" y="233172"/>
                    <a:pt x="127445" y="233172"/>
                  </a:cubicBezTo>
                  <a:lnTo>
                    <a:pt x="21241" y="233172"/>
                  </a:lnTo>
                  <a:cubicBezTo>
                    <a:pt x="14668" y="233172"/>
                    <a:pt x="9239" y="227838"/>
                    <a:pt x="9239" y="221171"/>
                  </a:cubicBezTo>
                  <a:lnTo>
                    <a:pt x="9239" y="21431"/>
                  </a:lnTo>
                  <a:cubicBezTo>
                    <a:pt x="9239" y="14859"/>
                    <a:pt x="14573" y="9430"/>
                    <a:pt x="21241" y="9430"/>
                  </a:cubicBezTo>
                  <a:lnTo>
                    <a:pt x="293179" y="9430"/>
                  </a:lnTo>
                  <a:cubicBezTo>
                    <a:pt x="299751" y="9430"/>
                    <a:pt x="305181" y="14764"/>
                    <a:pt x="305181" y="21431"/>
                  </a:cubicBezTo>
                  <a:lnTo>
                    <a:pt x="305181" y="96012"/>
                  </a:lnTo>
                  <a:cubicBezTo>
                    <a:pt x="305181" y="98584"/>
                    <a:pt x="307277" y="100584"/>
                    <a:pt x="309753" y="100584"/>
                  </a:cubicBezTo>
                  <a:cubicBezTo>
                    <a:pt x="312229" y="100584"/>
                    <a:pt x="314325" y="98489"/>
                    <a:pt x="314325" y="96012"/>
                  </a:cubicBezTo>
                  <a:lnTo>
                    <a:pt x="314325" y="21431"/>
                  </a:lnTo>
                  <a:cubicBezTo>
                    <a:pt x="314325" y="9716"/>
                    <a:pt x="304800" y="191"/>
                    <a:pt x="293084" y="191"/>
                  </a:cubicBezTo>
                  <a:lnTo>
                    <a:pt x="293084" y="191"/>
                  </a:lnTo>
                  <a:close/>
                  <a:moveTo>
                    <a:pt x="50482" y="264414"/>
                  </a:moveTo>
                  <a:cubicBezTo>
                    <a:pt x="49339" y="265367"/>
                    <a:pt x="47816" y="265938"/>
                    <a:pt x="46291" y="265938"/>
                  </a:cubicBezTo>
                  <a:cubicBezTo>
                    <a:pt x="44005" y="265938"/>
                    <a:pt x="42005" y="264795"/>
                    <a:pt x="40767" y="262795"/>
                  </a:cubicBezTo>
                  <a:cubicBezTo>
                    <a:pt x="39624" y="260795"/>
                    <a:pt x="39529" y="258509"/>
                    <a:pt x="40577" y="256508"/>
                  </a:cubicBezTo>
                  <a:lnTo>
                    <a:pt x="48196" y="242221"/>
                  </a:lnTo>
                  <a:lnTo>
                    <a:pt x="76581" y="242221"/>
                  </a:lnTo>
                  <a:lnTo>
                    <a:pt x="50387" y="2644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7469287" y="3316071"/>
              <a:ext cx="183198" cy="175089"/>
            </a:xfrm>
            <a:custGeom>
              <a:rect b="b" l="l" r="r" t="t"/>
              <a:pathLst>
                <a:path extrusionOk="0" h="162496" w="170021">
                  <a:moveTo>
                    <a:pt x="165354" y="190"/>
                  </a:moveTo>
                  <a:cubicBezTo>
                    <a:pt x="162783" y="190"/>
                    <a:pt x="160782" y="2286"/>
                    <a:pt x="160782" y="4763"/>
                  </a:cubicBezTo>
                  <a:lnTo>
                    <a:pt x="160782" y="108394"/>
                  </a:lnTo>
                  <a:cubicBezTo>
                    <a:pt x="160782" y="114967"/>
                    <a:pt x="155448" y="120396"/>
                    <a:pt x="148780" y="120396"/>
                  </a:cubicBezTo>
                  <a:lnTo>
                    <a:pt x="4572" y="120396"/>
                  </a:lnTo>
                  <a:cubicBezTo>
                    <a:pt x="2000" y="120396"/>
                    <a:pt x="0" y="122491"/>
                    <a:pt x="0" y="124968"/>
                  </a:cubicBezTo>
                  <a:cubicBezTo>
                    <a:pt x="0" y="127444"/>
                    <a:pt x="2096" y="129540"/>
                    <a:pt x="4572" y="129540"/>
                  </a:cubicBezTo>
                  <a:lnTo>
                    <a:pt x="79153" y="129540"/>
                  </a:lnTo>
                  <a:lnTo>
                    <a:pt x="113633" y="158782"/>
                  </a:lnTo>
                  <a:cubicBezTo>
                    <a:pt x="116491" y="161163"/>
                    <a:pt x="120015" y="162496"/>
                    <a:pt x="123730" y="162496"/>
                  </a:cubicBezTo>
                  <a:cubicBezTo>
                    <a:pt x="129254" y="162496"/>
                    <a:pt x="134303" y="159639"/>
                    <a:pt x="137160" y="154876"/>
                  </a:cubicBezTo>
                  <a:cubicBezTo>
                    <a:pt x="140018" y="150114"/>
                    <a:pt x="140113" y="144399"/>
                    <a:pt x="137541" y="139446"/>
                  </a:cubicBezTo>
                  <a:lnTo>
                    <a:pt x="132207" y="129445"/>
                  </a:lnTo>
                  <a:lnTo>
                    <a:pt x="148780" y="129445"/>
                  </a:lnTo>
                  <a:cubicBezTo>
                    <a:pt x="160497" y="129445"/>
                    <a:pt x="170022" y="119920"/>
                    <a:pt x="170022" y="108204"/>
                  </a:cubicBezTo>
                  <a:lnTo>
                    <a:pt x="170022" y="4572"/>
                  </a:lnTo>
                  <a:cubicBezTo>
                    <a:pt x="170022" y="2000"/>
                    <a:pt x="167926" y="0"/>
                    <a:pt x="165449" y="0"/>
                  </a:cubicBezTo>
                  <a:lnTo>
                    <a:pt x="165449" y="0"/>
                  </a:lnTo>
                  <a:close/>
                  <a:moveTo>
                    <a:pt x="129159" y="150304"/>
                  </a:moveTo>
                  <a:cubicBezTo>
                    <a:pt x="128016" y="152305"/>
                    <a:pt x="125921" y="153448"/>
                    <a:pt x="123635" y="153448"/>
                  </a:cubicBezTo>
                  <a:cubicBezTo>
                    <a:pt x="122111" y="153448"/>
                    <a:pt x="120682" y="152876"/>
                    <a:pt x="119444" y="151924"/>
                  </a:cubicBezTo>
                  <a:lnTo>
                    <a:pt x="93250" y="129635"/>
                  </a:lnTo>
                  <a:lnTo>
                    <a:pt x="121634" y="129635"/>
                  </a:lnTo>
                  <a:lnTo>
                    <a:pt x="129254" y="143923"/>
                  </a:lnTo>
                  <a:cubicBezTo>
                    <a:pt x="130302" y="145923"/>
                    <a:pt x="130302" y="148304"/>
                    <a:pt x="129064" y="150209"/>
                  </a:cubicBezTo>
                  <a:lnTo>
                    <a:pt x="129064" y="150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2"/>
            <p:cNvSpPr/>
            <p:nvPr/>
          </p:nvSpPr>
          <p:spPr>
            <a:xfrm>
              <a:off x="7336820" y="3218005"/>
              <a:ext cx="292295" cy="214602"/>
            </a:xfrm>
            <a:custGeom>
              <a:rect b="b" l="l" r="r" t="t"/>
              <a:pathLst>
                <a:path extrusionOk="0" h="199167" w="271271">
                  <a:moveTo>
                    <a:pt x="12001" y="9144"/>
                  </a:moveTo>
                  <a:lnTo>
                    <a:pt x="27622" y="9144"/>
                  </a:lnTo>
                  <a:cubicBezTo>
                    <a:pt x="30194" y="9144"/>
                    <a:pt x="32195" y="7048"/>
                    <a:pt x="32195" y="4572"/>
                  </a:cubicBezTo>
                  <a:cubicBezTo>
                    <a:pt x="32195" y="2096"/>
                    <a:pt x="30099" y="0"/>
                    <a:pt x="27622" y="0"/>
                  </a:cubicBezTo>
                  <a:lnTo>
                    <a:pt x="12001" y="0"/>
                  </a:lnTo>
                  <a:cubicBezTo>
                    <a:pt x="5334" y="0"/>
                    <a:pt x="0" y="5429"/>
                    <a:pt x="0" y="12002"/>
                  </a:cubicBezTo>
                  <a:lnTo>
                    <a:pt x="0" y="187166"/>
                  </a:lnTo>
                  <a:cubicBezTo>
                    <a:pt x="0" y="193834"/>
                    <a:pt x="5429" y="199168"/>
                    <a:pt x="12001" y="199168"/>
                  </a:cubicBezTo>
                  <a:lnTo>
                    <a:pt x="259270" y="199168"/>
                  </a:lnTo>
                  <a:cubicBezTo>
                    <a:pt x="265938" y="199168"/>
                    <a:pt x="271272" y="193738"/>
                    <a:pt x="271272" y="187166"/>
                  </a:cubicBezTo>
                  <a:lnTo>
                    <a:pt x="271272" y="12002"/>
                  </a:lnTo>
                  <a:cubicBezTo>
                    <a:pt x="271272" y="5334"/>
                    <a:pt x="265843" y="0"/>
                    <a:pt x="259270" y="0"/>
                  </a:cubicBezTo>
                  <a:lnTo>
                    <a:pt x="49053" y="0"/>
                  </a:lnTo>
                  <a:cubicBezTo>
                    <a:pt x="46482" y="0"/>
                    <a:pt x="44482" y="2096"/>
                    <a:pt x="44482" y="4572"/>
                  </a:cubicBezTo>
                  <a:cubicBezTo>
                    <a:pt x="44482" y="7048"/>
                    <a:pt x="46577" y="9144"/>
                    <a:pt x="49053" y="9144"/>
                  </a:cubicBezTo>
                  <a:lnTo>
                    <a:pt x="259270" y="9144"/>
                  </a:lnTo>
                  <a:cubicBezTo>
                    <a:pt x="260795" y="9144"/>
                    <a:pt x="262128" y="10382"/>
                    <a:pt x="262128" y="12002"/>
                  </a:cubicBezTo>
                  <a:lnTo>
                    <a:pt x="262128" y="187166"/>
                  </a:lnTo>
                  <a:cubicBezTo>
                    <a:pt x="262128" y="188690"/>
                    <a:pt x="260889" y="190024"/>
                    <a:pt x="259270" y="190024"/>
                  </a:cubicBezTo>
                  <a:lnTo>
                    <a:pt x="12001" y="190024"/>
                  </a:lnTo>
                  <a:cubicBezTo>
                    <a:pt x="10477" y="190024"/>
                    <a:pt x="9144" y="188786"/>
                    <a:pt x="9144" y="187166"/>
                  </a:cubicBezTo>
                  <a:lnTo>
                    <a:pt x="9144" y="12002"/>
                  </a:lnTo>
                  <a:cubicBezTo>
                    <a:pt x="9144" y="10478"/>
                    <a:pt x="10382" y="9144"/>
                    <a:pt x="12001" y="9144"/>
                  </a:cubicBezTo>
                  <a:lnTo>
                    <a:pt x="12001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2"/>
            <p:cNvSpPr/>
            <p:nvPr/>
          </p:nvSpPr>
          <p:spPr>
            <a:xfrm>
              <a:off x="7422632" y="3360192"/>
              <a:ext cx="139855" cy="47553"/>
            </a:xfrm>
            <a:custGeom>
              <a:rect b="b" l="l" r="r" t="t"/>
              <a:pathLst>
                <a:path extrusionOk="0" h="44133" w="129796">
                  <a:moveTo>
                    <a:pt x="8033" y="1556"/>
                  </a:moveTo>
                  <a:cubicBezTo>
                    <a:pt x="6319" y="-349"/>
                    <a:pt x="3461" y="-539"/>
                    <a:pt x="1556" y="1175"/>
                  </a:cubicBezTo>
                  <a:cubicBezTo>
                    <a:pt x="-349" y="2890"/>
                    <a:pt x="-539" y="5747"/>
                    <a:pt x="1175" y="7652"/>
                  </a:cubicBezTo>
                  <a:cubicBezTo>
                    <a:pt x="2699" y="9367"/>
                    <a:pt x="4319" y="11081"/>
                    <a:pt x="5938" y="12700"/>
                  </a:cubicBezTo>
                  <a:cubicBezTo>
                    <a:pt x="22607" y="29369"/>
                    <a:pt x="43180" y="40228"/>
                    <a:pt x="63850" y="43276"/>
                  </a:cubicBezTo>
                  <a:cubicBezTo>
                    <a:pt x="67755" y="43847"/>
                    <a:pt x="71565" y="44133"/>
                    <a:pt x="75280" y="44133"/>
                  </a:cubicBezTo>
                  <a:cubicBezTo>
                    <a:pt x="91758" y="44133"/>
                    <a:pt x="106236" y="38608"/>
                    <a:pt x="116714" y="28036"/>
                  </a:cubicBezTo>
                  <a:cubicBezTo>
                    <a:pt x="122524" y="22225"/>
                    <a:pt x="126905" y="15177"/>
                    <a:pt x="129572" y="7081"/>
                  </a:cubicBezTo>
                  <a:cubicBezTo>
                    <a:pt x="130334" y="4699"/>
                    <a:pt x="129096" y="2032"/>
                    <a:pt x="126715" y="1271"/>
                  </a:cubicBezTo>
                  <a:cubicBezTo>
                    <a:pt x="124334" y="508"/>
                    <a:pt x="121667" y="1747"/>
                    <a:pt x="120905" y="4128"/>
                  </a:cubicBezTo>
                  <a:cubicBezTo>
                    <a:pt x="118619" y="10891"/>
                    <a:pt x="115095" y="16701"/>
                    <a:pt x="110237" y="21559"/>
                  </a:cubicBezTo>
                  <a:cubicBezTo>
                    <a:pt x="87472" y="44323"/>
                    <a:pt x="43562" y="37465"/>
                    <a:pt x="12415" y="6223"/>
                  </a:cubicBezTo>
                  <a:cubicBezTo>
                    <a:pt x="10891" y="4699"/>
                    <a:pt x="9462" y="3175"/>
                    <a:pt x="8033" y="1556"/>
                  </a:cubicBezTo>
                  <a:lnTo>
                    <a:pt x="8033" y="15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2"/>
            <p:cNvSpPr/>
            <p:nvPr/>
          </p:nvSpPr>
          <p:spPr>
            <a:xfrm>
              <a:off x="7395246" y="3237090"/>
              <a:ext cx="155130" cy="63441"/>
            </a:xfrm>
            <a:custGeom>
              <a:rect b="b" l="l" r="r" t="t"/>
              <a:pathLst>
                <a:path extrusionOk="0" h="58878" w="143972">
                  <a:moveTo>
                    <a:pt x="126876" y="31446"/>
                  </a:moveTo>
                  <a:cubicBezTo>
                    <a:pt x="110207" y="14777"/>
                    <a:pt x="89633" y="3919"/>
                    <a:pt x="68964" y="871"/>
                  </a:cubicBezTo>
                  <a:cubicBezTo>
                    <a:pt x="47819" y="-2272"/>
                    <a:pt x="28959" y="3157"/>
                    <a:pt x="16005" y="16111"/>
                  </a:cubicBezTo>
                  <a:cubicBezTo>
                    <a:pt x="6290" y="25826"/>
                    <a:pt x="765" y="38876"/>
                    <a:pt x="3" y="54020"/>
                  </a:cubicBezTo>
                  <a:cubicBezTo>
                    <a:pt x="-92" y="56592"/>
                    <a:pt x="1813" y="58688"/>
                    <a:pt x="4385" y="58878"/>
                  </a:cubicBezTo>
                  <a:cubicBezTo>
                    <a:pt x="4385" y="58878"/>
                    <a:pt x="4575" y="58878"/>
                    <a:pt x="4671" y="58878"/>
                  </a:cubicBezTo>
                  <a:cubicBezTo>
                    <a:pt x="7147" y="58878"/>
                    <a:pt x="9147" y="56973"/>
                    <a:pt x="9242" y="54497"/>
                  </a:cubicBezTo>
                  <a:cubicBezTo>
                    <a:pt x="9909" y="41733"/>
                    <a:pt x="14481" y="30684"/>
                    <a:pt x="22578" y="22588"/>
                  </a:cubicBezTo>
                  <a:cubicBezTo>
                    <a:pt x="33436" y="11729"/>
                    <a:pt x="49438" y="7253"/>
                    <a:pt x="67631" y="9920"/>
                  </a:cubicBezTo>
                  <a:cubicBezTo>
                    <a:pt x="86395" y="12682"/>
                    <a:pt x="105064" y="22588"/>
                    <a:pt x="120399" y="37923"/>
                  </a:cubicBezTo>
                  <a:cubicBezTo>
                    <a:pt x="126114" y="43638"/>
                    <a:pt x="131162" y="50020"/>
                    <a:pt x="135449" y="56687"/>
                  </a:cubicBezTo>
                  <a:cubicBezTo>
                    <a:pt x="136782" y="58878"/>
                    <a:pt x="139640" y="59450"/>
                    <a:pt x="141830" y="58116"/>
                  </a:cubicBezTo>
                  <a:cubicBezTo>
                    <a:pt x="144021" y="56783"/>
                    <a:pt x="144593" y="53925"/>
                    <a:pt x="143259" y="51734"/>
                  </a:cubicBezTo>
                  <a:cubicBezTo>
                    <a:pt x="138687" y="44495"/>
                    <a:pt x="133163" y="37637"/>
                    <a:pt x="126971" y="31351"/>
                  </a:cubicBezTo>
                  <a:lnTo>
                    <a:pt x="126971" y="313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6" name="Google Shape;296;p22"/>
          <p:cNvGrpSpPr/>
          <p:nvPr/>
        </p:nvGrpSpPr>
        <p:grpSpPr>
          <a:xfrm>
            <a:off x="982525" y="2085091"/>
            <a:ext cx="338685" cy="329037"/>
            <a:chOff x="8084900" y="2023853"/>
            <a:chExt cx="338685" cy="329037"/>
          </a:xfrm>
        </p:grpSpPr>
        <p:sp>
          <p:nvSpPr>
            <p:cNvPr id="297" name="Google Shape;297;p22"/>
            <p:cNvSpPr/>
            <p:nvPr/>
          </p:nvSpPr>
          <p:spPr>
            <a:xfrm>
              <a:off x="8084900" y="2023853"/>
              <a:ext cx="338685" cy="329037"/>
            </a:xfrm>
            <a:custGeom>
              <a:rect b="b" l="l" r="r" t="t"/>
              <a:pathLst>
                <a:path extrusionOk="0" h="305371" w="314325">
                  <a:moveTo>
                    <a:pt x="299275" y="87440"/>
                  </a:moveTo>
                  <a:lnTo>
                    <a:pt x="279368" y="87440"/>
                  </a:lnTo>
                  <a:lnTo>
                    <a:pt x="279368" y="22098"/>
                  </a:lnTo>
                  <a:cubicBezTo>
                    <a:pt x="279368" y="9906"/>
                    <a:pt x="269462" y="0"/>
                    <a:pt x="257270" y="0"/>
                  </a:cubicBezTo>
                  <a:lnTo>
                    <a:pt x="22098" y="0"/>
                  </a:lnTo>
                  <a:cubicBezTo>
                    <a:pt x="22098" y="0"/>
                    <a:pt x="22098" y="0"/>
                    <a:pt x="22098" y="0"/>
                  </a:cubicBezTo>
                  <a:cubicBezTo>
                    <a:pt x="9906" y="0"/>
                    <a:pt x="0" y="9906"/>
                    <a:pt x="0" y="22098"/>
                  </a:cubicBezTo>
                  <a:lnTo>
                    <a:pt x="0" y="65532"/>
                  </a:lnTo>
                  <a:cubicBezTo>
                    <a:pt x="0" y="68104"/>
                    <a:pt x="2095" y="70104"/>
                    <a:pt x="4572" y="70104"/>
                  </a:cubicBezTo>
                  <a:cubicBezTo>
                    <a:pt x="7048" y="70104"/>
                    <a:pt x="9144" y="68009"/>
                    <a:pt x="9144" y="65532"/>
                  </a:cubicBezTo>
                  <a:lnTo>
                    <a:pt x="9144" y="22098"/>
                  </a:lnTo>
                  <a:cubicBezTo>
                    <a:pt x="9144" y="14954"/>
                    <a:pt x="14954" y="9239"/>
                    <a:pt x="22003" y="9239"/>
                  </a:cubicBezTo>
                  <a:cubicBezTo>
                    <a:pt x="29051" y="9239"/>
                    <a:pt x="34861" y="15050"/>
                    <a:pt x="34861" y="22098"/>
                  </a:cubicBezTo>
                  <a:lnTo>
                    <a:pt x="34861" y="92107"/>
                  </a:lnTo>
                  <a:lnTo>
                    <a:pt x="34861" y="92107"/>
                  </a:lnTo>
                  <a:lnTo>
                    <a:pt x="34861" y="208693"/>
                  </a:lnTo>
                  <a:lnTo>
                    <a:pt x="14954" y="208693"/>
                  </a:lnTo>
                  <a:cubicBezTo>
                    <a:pt x="11716" y="208693"/>
                    <a:pt x="9144" y="206121"/>
                    <a:pt x="9144" y="202883"/>
                  </a:cubicBezTo>
                  <a:lnTo>
                    <a:pt x="9144" y="87154"/>
                  </a:lnTo>
                  <a:cubicBezTo>
                    <a:pt x="9144" y="84582"/>
                    <a:pt x="7048" y="82582"/>
                    <a:pt x="4572" y="82582"/>
                  </a:cubicBezTo>
                  <a:cubicBezTo>
                    <a:pt x="2095" y="82582"/>
                    <a:pt x="0" y="84677"/>
                    <a:pt x="0" y="87154"/>
                  </a:cubicBezTo>
                  <a:lnTo>
                    <a:pt x="0" y="202883"/>
                  </a:lnTo>
                  <a:cubicBezTo>
                    <a:pt x="0" y="211169"/>
                    <a:pt x="6763" y="217932"/>
                    <a:pt x="15050" y="217932"/>
                  </a:cubicBezTo>
                  <a:lnTo>
                    <a:pt x="34957" y="217932"/>
                  </a:lnTo>
                  <a:lnTo>
                    <a:pt x="34957" y="283274"/>
                  </a:lnTo>
                  <a:cubicBezTo>
                    <a:pt x="34957" y="295466"/>
                    <a:pt x="44863" y="305371"/>
                    <a:pt x="57055" y="305371"/>
                  </a:cubicBezTo>
                  <a:cubicBezTo>
                    <a:pt x="57055" y="305371"/>
                    <a:pt x="57055" y="305371"/>
                    <a:pt x="57150" y="305371"/>
                  </a:cubicBezTo>
                  <a:lnTo>
                    <a:pt x="135160" y="305371"/>
                  </a:lnTo>
                  <a:cubicBezTo>
                    <a:pt x="137732" y="305371"/>
                    <a:pt x="139732" y="303276"/>
                    <a:pt x="139732" y="300800"/>
                  </a:cubicBezTo>
                  <a:cubicBezTo>
                    <a:pt x="139732" y="298323"/>
                    <a:pt x="137636" y="296228"/>
                    <a:pt x="135160" y="296228"/>
                  </a:cubicBezTo>
                  <a:lnTo>
                    <a:pt x="74962" y="296228"/>
                  </a:lnTo>
                  <a:cubicBezTo>
                    <a:pt x="77534" y="292608"/>
                    <a:pt x="79153" y="288131"/>
                    <a:pt x="79153" y="283369"/>
                  </a:cubicBezTo>
                  <a:lnTo>
                    <a:pt x="79153" y="171069"/>
                  </a:lnTo>
                  <a:lnTo>
                    <a:pt x="305086" y="171069"/>
                  </a:lnTo>
                  <a:lnTo>
                    <a:pt x="305086" y="283369"/>
                  </a:lnTo>
                  <a:cubicBezTo>
                    <a:pt x="305086" y="290513"/>
                    <a:pt x="299275" y="296228"/>
                    <a:pt x="292227" y="296228"/>
                  </a:cubicBezTo>
                  <a:lnTo>
                    <a:pt x="156400" y="296228"/>
                  </a:lnTo>
                  <a:cubicBezTo>
                    <a:pt x="153829" y="296228"/>
                    <a:pt x="151829" y="298323"/>
                    <a:pt x="151829" y="300800"/>
                  </a:cubicBezTo>
                  <a:cubicBezTo>
                    <a:pt x="151829" y="303276"/>
                    <a:pt x="153924" y="305371"/>
                    <a:pt x="156400" y="305371"/>
                  </a:cubicBezTo>
                  <a:lnTo>
                    <a:pt x="292227" y="305371"/>
                  </a:lnTo>
                  <a:cubicBezTo>
                    <a:pt x="304419" y="305371"/>
                    <a:pt x="314325" y="295466"/>
                    <a:pt x="314325" y="283274"/>
                  </a:cubicBezTo>
                  <a:lnTo>
                    <a:pt x="314325" y="102584"/>
                  </a:lnTo>
                  <a:cubicBezTo>
                    <a:pt x="314325" y="94298"/>
                    <a:pt x="307562" y="87535"/>
                    <a:pt x="299275" y="87535"/>
                  </a:cubicBezTo>
                  <a:lnTo>
                    <a:pt x="299275" y="87535"/>
                  </a:lnTo>
                  <a:close/>
                  <a:moveTo>
                    <a:pt x="79153" y="161639"/>
                  </a:moveTo>
                  <a:lnTo>
                    <a:pt x="79153" y="102489"/>
                  </a:lnTo>
                  <a:cubicBezTo>
                    <a:pt x="79153" y="99251"/>
                    <a:pt x="81725" y="96679"/>
                    <a:pt x="84963" y="96679"/>
                  </a:cubicBezTo>
                  <a:lnTo>
                    <a:pt x="232696" y="96679"/>
                  </a:lnTo>
                  <a:cubicBezTo>
                    <a:pt x="235268" y="96679"/>
                    <a:pt x="237268" y="94583"/>
                    <a:pt x="237268" y="92107"/>
                  </a:cubicBezTo>
                  <a:cubicBezTo>
                    <a:pt x="237268" y="89630"/>
                    <a:pt x="235172" y="87535"/>
                    <a:pt x="232696" y="87535"/>
                  </a:cubicBezTo>
                  <a:lnTo>
                    <a:pt x="84963" y="87535"/>
                  </a:lnTo>
                  <a:cubicBezTo>
                    <a:pt x="76676" y="87535"/>
                    <a:pt x="69914" y="94298"/>
                    <a:pt x="69914" y="102584"/>
                  </a:cubicBezTo>
                  <a:lnTo>
                    <a:pt x="69914" y="283274"/>
                  </a:lnTo>
                  <a:cubicBezTo>
                    <a:pt x="69914" y="290417"/>
                    <a:pt x="64103" y="296133"/>
                    <a:pt x="57055" y="296133"/>
                  </a:cubicBezTo>
                  <a:cubicBezTo>
                    <a:pt x="50006" y="296133"/>
                    <a:pt x="44196" y="290322"/>
                    <a:pt x="44196" y="283274"/>
                  </a:cubicBezTo>
                  <a:lnTo>
                    <a:pt x="44196" y="22193"/>
                  </a:lnTo>
                  <a:cubicBezTo>
                    <a:pt x="44196" y="17431"/>
                    <a:pt x="42672" y="12954"/>
                    <a:pt x="40005" y="9335"/>
                  </a:cubicBezTo>
                  <a:lnTo>
                    <a:pt x="257270" y="9335"/>
                  </a:lnTo>
                  <a:cubicBezTo>
                    <a:pt x="264414" y="9335"/>
                    <a:pt x="270129" y="15145"/>
                    <a:pt x="270129" y="22193"/>
                  </a:cubicBezTo>
                  <a:lnTo>
                    <a:pt x="270129" y="87535"/>
                  </a:lnTo>
                  <a:lnTo>
                    <a:pt x="254127" y="87535"/>
                  </a:lnTo>
                  <a:cubicBezTo>
                    <a:pt x="251555" y="87535"/>
                    <a:pt x="249555" y="89630"/>
                    <a:pt x="249555" y="92107"/>
                  </a:cubicBezTo>
                  <a:cubicBezTo>
                    <a:pt x="249555" y="94583"/>
                    <a:pt x="251650" y="96679"/>
                    <a:pt x="254127" y="96679"/>
                  </a:cubicBezTo>
                  <a:lnTo>
                    <a:pt x="299275" y="96679"/>
                  </a:lnTo>
                  <a:cubicBezTo>
                    <a:pt x="302514" y="96679"/>
                    <a:pt x="305086" y="99251"/>
                    <a:pt x="305086" y="102489"/>
                  </a:cubicBezTo>
                  <a:lnTo>
                    <a:pt x="305086" y="161639"/>
                  </a:lnTo>
                  <a:lnTo>
                    <a:pt x="79153" y="1616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2"/>
            <p:cNvSpPr/>
            <p:nvPr/>
          </p:nvSpPr>
          <p:spPr>
            <a:xfrm>
              <a:off x="8208947" y="2138041"/>
              <a:ext cx="37973" cy="50083"/>
            </a:xfrm>
            <a:custGeom>
              <a:rect b="b" l="l" r="r" t="t"/>
              <a:pathLst>
                <a:path extrusionOk="0" h="46481" w="35242">
                  <a:moveTo>
                    <a:pt x="30385" y="0"/>
                  </a:moveTo>
                  <a:lnTo>
                    <a:pt x="30385" y="0"/>
                  </a:lnTo>
                  <a:cubicBezTo>
                    <a:pt x="27813" y="0"/>
                    <a:pt x="25812" y="2096"/>
                    <a:pt x="25812" y="4667"/>
                  </a:cubicBezTo>
                  <a:lnTo>
                    <a:pt x="26003" y="27622"/>
                  </a:lnTo>
                  <a:lnTo>
                    <a:pt x="8382" y="2096"/>
                  </a:lnTo>
                  <a:cubicBezTo>
                    <a:pt x="7239" y="476"/>
                    <a:pt x="5143" y="-286"/>
                    <a:pt x="3238" y="286"/>
                  </a:cubicBezTo>
                  <a:cubicBezTo>
                    <a:pt x="1333" y="857"/>
                    <a:pt x="0" y="2667"/>
                    <a:pt x="0" y="4667"/>
                  </a:cubicBezTo>
                  <a:lnTo>
                    <a:pt x="0" y="41910"/>
                  </a:lnTo>
                  <a:cubicBezTo>
                    <a:pt x="0" y="44482"/>
                    <a:pt x="2095" y="46482"/>
                    <a:pt x="4572" y="46482"/>
                  </a:cubicBezTo>
                  <a:cubicBezTo>
                    <a:pt x="7048" y="46482"/>
                    <a:pt x="9144" y="44386"/>
                    <a:pt x="9144" y="41910"/>
                  </a:cubicBezTo>
                  <a:lnTo>
                    <a:pt x="9144" y="19431"/>
                  </a:lnTo>
                  <a:lnTo>
                    <a:pt x="25908" y="43720"/>
                  </a:lnTo>
                  <a:cubicBezTo>
                    <a:pt x="27241" y="45720"/>
                    <a:pt x="29527" y="46482"/>
                    <a:pt x="31623" y="45815"/>
                  </a:cubicBezTo>
                  <a:cubicBezTo>
                    <a:pt x="33814" y="45148"/>
                    <a:pt x="35243" y="43053"/>
                    <a:pt x="35243" y="40576"/>
                  </a:cubicBezTo>
                  <a:lnTo>
                    <a:pt x="34861" y="4572"/>
                  </a:lnTo>
                  <a:cubicBezTo>
                    <a:pt x="34861" y="2000"/>
                    <a:pt x="32766" y="0"/>
                    <a:pt x="30289" y="0"/>
                  </a:cubicBezTo>
                  <a:lnTo>
                    <a:pt x="302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2"/>
            <p:cNvSpPr/>
            <p:nvPr/>
          </p:nvSpPr>
          <p:spPr>
            <a:xfrm>
              <a:off x="8255464" y="2138452"/>
              <a:ext cx="26582" cy="49673"/>
            </a:xfrm>
            <a:custGeom>
              <a:rect b="b" l="l" r="r" t="t"/>
              <a:pathLst>
                <a:path extrusionOk="0" h="46100" w="24670">
                  <a:moveTo>
                    <a:pt x="20098" y="9144"/>
                  </a:moveTo>
                  <a:cubicBezTo>
                    <a:pt x="22670" y="9144"/>
                    <a:pt x="24670" y="7049"/>
                    <a:pt x="24670" y="4572"/>
                  </a:cubicBezTo>
                  <a:cubicBezTo>
                    <a:pt x="24670" y="2096"/>
                    <a:pt x="22574" y="0"/>
                    <a:pt x="20098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1529"/>
                  </a:lnTo>
                  <a:cubicBezTo>
                    <a:pt x="0" y="44101"/>
                    <a:pt x="2096" y="46101"/>
                    <a:pt x="4572" y="46101"/>
                  </a:cubicBezTo>
                  <a:lnTo>
                    <a:pt x="20098" y="46101"/>
                  </a:lnTo>
                  <a:cubicBezTo>
                    <a:pt x="22670" y="46101"/>
                    <a:pt x="24670" y="44005"/>
                    <a:pt x="24670" y="41529"/>
                  </a:cubicBezTo>
                  <a:cubicBezTo>
                    <a:pt x="24670" y="39053"/>
                    <a:pt x="22574" y="36957"/>
                    <a:pt x="20098" y="36957"/>
                  </a:cubicBezTo>
                  <a:lnTo>
                    <a:pt x="9144" y="36957"/>
                  </a:lnTo>
                  <a:lnTo>
                    <a:pt x="9144" y="27718"/>
                  </a:lnTo>
                  <a:lnTo>
                    <a:pt x="18955" y="27718"/>
                  </a:lnTo>
                  <a:cubicBezTo>
                    <a:pt x="21527" y="27718"/>
                    <a:pt x="23527" y="25622"/>
                    <a:pt x="23527" y="23146"/>
                  </a:cubicBezTo>
                  <a:cubicBezTo>
                    <a:pt x="23527" y="20669"/>
                    <a:pt x="21431" y="18574"/>
                    <a:pt x="18955" y="18574"/>
                  </a:cubicBezTo>
                  <a:lnTo>
                    <a:pt x="9144" y="18574"/>
                  </a:lnTo>
                  <a:lnTo>
                    <a:pt x="9144" y="9335"/>
                  </a:lnTo>
                  <a:lnTo>
                    <a:pt x="20098" y="93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2"/>
            <p:cNvSpPr/>
            <p:nvPr/>
          </p:nvSpPr>
          <p:spPr>
            <a:xfrm>
              <a:off x="8286489" y="2137848"/>
              <a:ext cx="53444" cy="50174"/>
            </a:xfrm>
            <a:custGeom>
              <a:rect b="b" l="l" r="r" t="t"/>
              <a:pathLst>
                <a:path extrusionOk="0" h="46565" w="49600">
                  <a:moveTo>
                    <a:pt x="45994" y="274"/>
                  </a:moveTo>
                  <a:cubicBezTo>
                    <a:pt x="43517" y="-203"/>
                    <a:pt x="41040" y="1416"/>
                    <a:pt x="40564" y="3893"/>
                  </a:cubicBezTo>
                  <a:lnTo>
                    <a:pt x="36183" y="25800"/>
                  </a:lnTo>
                  <a:lnTo>
                    <a:pt x="29230" y="3322"/>
                  </a:lnTo>
                  <a:cubicBezTo>
                    <a:pt x="28563" y="1131"/>
                    <a:pt x="26372" y="-203"/>
                    <a:pt x="24181" y="83"/>
                  </a:cubicBezTo>
                  <a:cubicBezTo>
                    <a:pt x="22276" y="369"/>
                    <a:pt x="20752" y="1893"/>
                    <a:pt x="20371" y="3703"/>
                  </a:cubicBezTo>
                  <a:lnTo>
                    <a:pt x="13513" y="25705"/>
                  </a:lnTo>
                  <a:lnTo>
                    <a:pt x="9132" y="3703"/>
                  </a:lnTo>
                  <a:cubicBezTo>
                    <a:pt x="8655" y="1226"/>
                    <a:pt x="6179" y="-393"/>
                    <a:pt x="3703" y="83"/>
                  </a:cubicBezTo>
                  <a:cubicBezTo>
                    <a:pt x="1226" y="559"/>
                    <a:pt x="-393" y="3036"/>
                    <a:pt x="83" y="5512"/>
                  </a:cubicBezTo>
                  <a:lnTo>
                    <a:pt x="7322" y="42279"/>
                  </a:lnTo>
                  <a:cubicBezTo>
                    <a:pt x="7322" y="42279"/>
                    <a:pt x="7417" y="42755"/>
                    <a:pt x="7512" y="42946"/>
                  </a:cubicBezTo>
                  <a:cubicBezTo>
                    <a:pt x="8274" y="45137"/>
                    <a:pt x="10370" y="46565"/>
                    <a:pt x="12656" y="46565"/>
                  </a:cubicBezTo>
                  <a:cubicBezTo>
                    <a:pt x="14942" y="46565"/>
                    <a:pt x="17037" y="45041"/>
                    <a:pt x="17799" y="42850"/>
                  </a:cubicBezTo>
                  <a:cubicBezTo>
                    <a:pt x="17799" y="42850"/>
                    <a:pt x="17799" y="42850"/>
                    <a:pt x="17799" y="42755"/>
                  </a:cubicBezTo>
                  <a:lnTo>
                    <a:pt x="24752" y="20276"/>
                  </a:lnTo>
                  <a:lnTo>
                    <a:pt x="31706" y="42755"/>
                  </a:lnTo>
                  <a:cubicBezTo>
                    <a:pt x="31706" y="42755"/>
                    <a:pt x="31706" y="42850"/>
                    <a:pt x="31706" y="42946"/>
                  </a:cubicBezTo>
                  <a:cubicBezTo>
                    <a:pt x="32468" y="45137"/>
                    <a:pt x="34564" y="46565"/>
                    <a:pt x="36849" y="46565"/>
                  </a:cubicBezTo>
                  <a:lnTo>
                    <a:pt x="36849" y="46565"/>
                  </a:lnTo>
                  <a:cubicBezTo>
                    <a:pt x="39135" y="46565"/>
                    <a:pt x="41231" y="45041"/>
                    <a:pt x="41993" y="42850"/>
                  </a:cubicBezTo>
                  <a:cubicBezTo>
                    <a:pt x="41993" y="42660"/>
                    <a:pt x="42088" y="42469"/>
                    <a:pt x="42183" y="42279"/>
                  </a:cubicBezTo>
                  <a:lnTo>
                    <a:pt x="49518" y="5608"/>
                  </a:lnTo>
                  <a:cubicBezTo>
                    <a:pt x="49994" y="3131"/>
                    <a:pt x="48375" y="655"/>
                    <a:pt x="45898" y="178"/>
                  </a:cubicBezTo>
                  <a:lnTo>
                    <a:pt x="45898" y="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2"/>
            <p:cNvSpPr/>
            <p:nvPr/>
          </p:nvSpPr>
          <p:spPr>
            <a:xfrm>
              <a:off x="8342359" y="2138023"/>
              <a:ext cx="36006" cy="50000"/>
            </a:xfrm>
            <a:custGeom>
              <a:rect b="b" l="l" r="r" t="t"/>
              <a:pathLst>
                <a:path extrusionOk="0" h="46404" w="33416">
                  <a:moveTo>
                    <a:pt x="22459" y="19162"/>
                  </a:moveTo>
                  <a:cubicBezTo>
                    <a:pt x="21220" y="18686"/>
                    <a:pt x="19982" y="18305"/>
                    <a:pt x="18935" y="17924"/>
                  </a:cubicBezTo>
                  <a:cubicBezTo>
                    <a:pt x="15124" y="16591"/>
                    <a:pt x="13029" y="15829"/>
                    <a:pt x="11600" y="14400"/>
                  </a:cubicBezTo>
                  <a:cubicBezTo>
                    <a:pt x="10933" y="13733"/>
                    <a:pt x="11124" y="12781"/>
                    <a:pt x="11219" y="12400"/>
                  </a:cubicBezTo>
                  <a:cubicBezTo>
                    <a:pt x="11600" y="11066"/>
                    <a:pt x="12743" y="10018"/>
                    <a:pt x="14267" y="9542"/>
                  </a:cubicBezTo>
                  <a:cubicBezTo>
                    <a:pt x="19506" y="7923"/>
                    <a:pt x="24459" y="11828"/>
                    <a:pt x="24555" y="11924"/>
                  </a:cubicBezTo>
                  <a:cubicBezTo>
                    <a:pt x="26459" y="13543"/>
                    <a:pt x="29412" y="13257"/>
                    <a:pt x="31031" y="11352"/>
                  </a:cubicBezTo>
                  <a:cubicBezTo>
                    <a:pt x="32651" y="9447"/>
                    <a:pt x="32460" y="6494"/>
                    <a:pt x="30460" y="4875"/>
                  </a:cubicBezTo>
                  <a:cubicBezTo>
                    <a:pt x="30079" y="4589"/>
                    <a:pt x="21697" y="-2269"/>
                    <a:pt x="11600" y="779"/>
                  </a:cubicBezTo>
                  <a:cubicBezTo>
                    <a:pt x="6933" y="2208"/>
                    <a:pt x="3409" y="5732"/>
                    <a:pt x="2266" y="10114"/>
                  </a:cubicBezTo>
                  <a:cubicBezTo>
                    <a:pt x="1218" y="14019"/>
                    <a:pt x="2266" y="18019"/>
                    <a:pt x="4933" y="20782"/>
                  </a:cubicBezTo>
                  <a:cubicBezTo>
                    <a:pt x="7981" y="23925"/>
                    <a:pt x="11600" y="25163"/>
                    <a:pt x="15886" y="26592"/>
                  </a:cubicBezTo>
                  <a:cubicBezTo>
                    <a:pt x="16934" y="26973"/>
                    <a:pt x="17982" y="27354"/>
                    <a:pt x="19221" y="27735"/>
                  </a:cubicBezTo>
                  <a:cubicBezTo>
                    <a:pt x="20840" y="28307"/>
                    <a:pt x="24649" y="30021"/>
                    <a:pt x="24173" y="32878"/>
                  </a:cubicBezTo>
                  <a:cubicBezTo>
                    <a:pt x="23792" y="34974"/>
                    <a:pt x="21220" y="37165"/>
                    <a:pt x="17601" y="37165"/>
                  </a:cubicBezTo>
                  <a:cubicBezTo>
                    <a:pt x="13981" y="37165"/>
                    <a:pt x="10267" y="35641"/>
                    <a:pt x="7981" y="33164"/>
                  </a:cubicBezTo>
                  <a:cubicBezTo>
                    <a:pt x="6266" y="31259"/>
                    <a:pt x="3313" y="31164"/>
                    <a:pt x="1504" y="32878"/>
                  </a:cubicBezTo>
                  <a:cubicBezTo>
                    <a:pt x="-401" y="34593"/>
                    <a:pt x="-496" y="37451"/>
                    <a:pt x="1218" y="39355"/>
                  </a:cubicBezTo>
                  <a:cubicBezTo>
                    <a:pt x="5218" y="43737"/>
                    <a:pt x="11315" y="46404"/>
                    <a:pt x="17601" y="46404"/>
                  </a:cubicBezTo>
                  <a:cubicBezTo>
                    <a:pt x="25411" y="46404"/>
                    <a:pt x="31984" y="41451"/>
                    <a:pt x="33222" y="34498"/>
                  </a:cubicBezTo>
                  <a:cubicBezTo>
                    <a:pt x="34174" y="29354"/>
                    <a:pt x="31793" y="22592"/>
                    <a:pt x="22459" y="19067"/>
                  </a:cubicBezTo>
                  <a:lnTo>
                    <a:pt x="22459" y="190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2"/>
            <p:cNvSpPr/>
            <p:nvPr/>
          </p:nvSpPr>
          <p:spPr>
            <a:xfrm>
              <a:off x="8177113" y="2158065"/>
              <a:ext cx="23297" cy="9852"/>
            </a:xfrm>
            <a:custGeom>
              <a:rect b="b" l="l" r="r" t="t"/>
              <a:pathLst>
                <a:path extrusionOk="0" h="9143" w="21621">
                  <a:moveTo>
                    <a:pt x="1705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17050" y="9144"/>
                  </a:lnTo>
                  <a:cubicBezTo>
                    <a:pt x="19621" y="9144"/>
                    <a:pt x="21622" y="7048"/>
                    <a:pt x="21622" y="4572"/>
                  </a:cubicBezTo>
                  <a:cubicBezTo>
                    <a:pt x="21622" y="2096"/>
                    <a:pt x="19527" y="0"/>
                    <a:pt x="17050" y="0"/>
                  </a:cubicBezTo>
                  <a:lnTo>
                    <a:pt x="170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8383618" y="2158065"/>
              <a:ext cx="23297" cy="9852"/>
            </a:xfrm>
            <a:custGeom>
              <a:rect b="b" l="l" r="r" t="t"/>
              <a:pathLst>
                <a:path extrusionOk="0" h="9143" w="21621">
                  <a:moveTo>
                    <a:pt x="1705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17050" y="9144"/>
                  </a:lnTo>
                  <a:cubicBezTo>
                    <a:pt x="19621" y="9144"/>
                    <a:pt x="21621" y="7048"/>
                    <a:pt x="21621" y="4572"/>
                  </a:cubicBezTo>
                  <a:cubicBezTo>
                    <a:pt x="21621" y="2096"/>
                    <a:pt x="19526" y="0"/>
                    <a:pt x="17050" y="0"/>
                  </a:cubicBezTo>
                  <a:lnTo>
                    <a:pt x="170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8180501" y="2222656"/>
              <a:ext cx="35921" cy="52650"/>
            </a:xfrm>
            <a:custGeom>
              <a:rect b="b" l="l" r="r" t="t"/>
              <a:pathLst>
                <a:path extrusionOk="0" h="48863" w="33337">
                  <a:moveTo>
                    <a:pt x="16097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44291"/>
                  </a:lnTo>
                  <a:cubicBezTo>
                    <a:pt x="0" y="45529"/>
                    <a:pt x="476" y="46672"/>
                    <a:pt x="1334" y="47530"/>
                  </a:cubicBezTo>
                  <a:cubicBezTo>
                    <a:pt x="2191" y="48387"/>
                    <a:pt x="3334" y="48863"/>
                    <a:pt x="4572" y="48863"/>
                  </a:cubicBezTo>
                  <a:lnTo>
                    <a:pt x="4572" y="48863"/>
                  </a:lnTo>
                  <a:cubicBezTo>
                    <a:pt x="4572" y="48863"/>
                    <a:pt x="15145" y="48863"/>
                    <a:pt x="18098" y="48863"/>
                  </a:cubicBezTo>
                  <a:cubicBezTo>
                    <a:pt x="26480" y="48863"/>
                    <a:pt x="33338" y="42005"/>
                    <a:pt x="33338" y="33623"/>
                  </a:cubicBezTo>
                  <a:cubicBezTo>
                    <a:pt x="33338" y="28670"/>
                    <a:pt x="30956" y="24289"/>
                    <a:pt x="27432" y="21527"/>
                  </a:cubicBezTo>
                  <a:cubicBezTo>
                    <a:pt x="28956" y="19336"/>
                    <a:pt x="29813" y="16669"/>
                    <a:pt x="29813" y="13811"/>
                  </a:cubicBezTo>
                  <a:cubicBezTo>
                    <a:pt x="29813" y="6191"/>
                    <a:pt x="23622" y="95"/>
                    <a:pt x="16097" y="95"/>
                  </a:cubicBezTo>
                  <a:lnTo>
                    <a:pt x="16097" y="95"/>
                  </a:lnTo>
                  <a:close/>
                  <a:moveTo>
                    <a:pt x="16097" y="9144"/>
                  </a:moveTo>
                  <a:cubicBezTo>
                    <a:pt x="18574" y="9144"/>
                    <a:pt x="20669" y="11144"/>
                    <a:pt x="20669" y="13716"/>
                  </a:cubicBezTo>
                  <a:cubicBezTo>
                    <a:pt x="20669" y="16288"/>
                    <a:pt x="18669" y="18288"/>
                    <a:pt x="16097" y="18288"/>
                  </a:cubicBezTo>
                  <a:cubicBezTo>
                    <a:pt x="15240" y="18288"/>
                    <a:pt x="13621" y="18288"/>
                    <a:pt x="11906" y="18288"/>
                  </a:cubicBezTo>
                  <a:lnTo>
                    <a:pt x="9144" y="18288"/>
                  </a:lnTo>
                  <a:lnTo>
                    <a:pt x="9144" y="9239"/>
                  </a:lnTo>
                  <a:lnTo>
                    <a:pt x="16097" y="9239"/>
                  </a:lnTo>
                  <a:close/>
                  <a:moveTo>
                    <a:pt x="18098" y="39624"/>
                  </a:moveTo>
                  <a:cubicBezTo>
                    <a:pt x="16478" y="39624"/>
                    <a:pt x="12382" y="39624"/>
                    <a:pt x="9144" y="39624"/>
                  </a:cubicBezTo>
                  <a:lnTo>
                    <a:pt x="9144" y="27432"/>
                  </a:lnTo>
                  <a:cubicBezTo>
                    <a:pt x="10001" y="27432"/>
                    <a:pt x="10954" y="27432"/>
                    <a:pt x="11906" y="27432"/>
                  </a:cubicBezTo>
                  <a:lnTo>
                    <a:pt x="18098" y="27432"/>
                  </a:lnTo>
                  <a:cubicBezTo>
                    <a:pt x="21431" y="27432"/>
                    <a:pt x="24193" y="30194"/>
                    <a:pt x="24193" y="33528"/>
                  </a:cubicBezTo>
                  <a:cubicBezTo>
                    <a:pt x="24193" y="36862"/>
                    <a:pt x="21431" y="39624"/>
                    <a:pt x="18098" y="39624"/>
                  </a:cubicBezTo>
                  <a:lnTo>
                    <a:pt x="18098" y="396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2"/>
            <p:cNvSpPr/>
            <p:nvPr/>
          </p:nvSpPr>
          <p:spPr>
            <a:xfrm>
              <a:off x="8223015" y="2222656"/>
              <a:ext cx="59013" cy="9852"/>
            </a:xfrm>
            <a:custGeom>
              <a:rect b="b" l="l" r="r" t="t"/>
              <a:pathLst>
                <a:path extrusionOk="0" h="9143" w="54768">
                  <a:moveTo>
                    <a:pt x="4572" y="9144"/>
                  </a:moveTo>
                  <a:lnTo>
                    <a:pt x="50196" y="9144"/>
                  </a:lnTo>
                  <a:cubicBezTo>
                    <a:pt x="52768" y="9144"/>
                    <a:pt x="54769" y="7048"/>
                    <a:pt x="54769" y="4572"/>
                  </a:cubicBezTo>
                  <a:cubicBezTo>
                    <a:pt x="54769" y="2096"/>
                    <a:pt x="52673" y="0"/>
                    <a:pt x="50196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8223015" y="2246479"/>
              <a:ext cx="59013" cy="9852"/>
            </a:xfrm>
            <a:custGeom>
              <a:rect b="b" l="l" r="r" t="t"/>
              <a:pathLst>
                <a:path extrusionOk="0" h="9143" w="54768">
                  <a:moveTo>
                    <a:pt x="4572" y="9144"/>
                  </a:moveTo>
                  <a:lnTo>
                    <a:pt x="50196" y="9144"/>
                  </a:lnTo>
                  <a:cubicBezTo>
                    <a:pt x="52768" y="9144"/>
                    <a:pt x="54769" y="7048"/>
                    <a:pt x="54769" y="4572"/>
                  </a:cubicBezTo>
                  <a:cubicBezTo>
                    <a:pt x="54769" y="2096"/>
                    <a:pt x="52673" y="0"/>
                    <a:pt x="50196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2"/>
            <p:cNvSpPr/>
            <p:nvPr/>
          </p:nvSpPr>
          <p:spPr>
            <a:xfrm>
              <a:off x="8223015" y="2270200"/>
              <a:ext cx="59013" cy="9852"/>
            </a:xfrm>
            <a:custGeom>
              <a:rect b="b" l="l" r="r" t="t"/>
              <a:pathLst>
                <a:path extrusionOk="0" h="9143" w="54768">
                  <a:moveTo>
                    <a:pt x="4572" y="9144"/>
                  </a:moveTo>
                  <a:lnTo>
                    <a:pt x="50196" y="9144"/>
                  </a:lnTo>
                  <a:cubicBezTo>
                    <a:pt x="52768" y="9144"/>
                    <a:pt x="54769" y="7048"/>
                    <a:pt x="54769" y="4572"/>
                  </a:cubicBezTo>
                  <a:cubicBezTo>
                    <a:pt x="54769" y="2096"/>
                    <a:pt x="52673" y="0"/>
                    <a:pt x="50196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2"/>
            <p:cNvSpPr/>
            <p:nvPr/>
          </p:nvSpPr>
          <p:spPr>
            <a:xfrm>
              <a:off x="8180501" y="2293920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4572" y="9144"/>
                  </a:move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2"/>
            <p:cNvSpPr/>
            <p:nvPr/>
          </p:nvSpPr>
          <p:spPr>
            <a:xfrm>
              <a:off x="8180501" y="2317641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4572" y="9144"/>
                  </a:move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2"/>
            <p:cNvSpPr/>
            <p:nvPr/>
          </p:nvSpPr>
          <p:spPr>
            <a:xfrm>
              <a:off x="8261317" y="2098507"/>
              <a:ext cx="59013" cy="9852"/>
            </a:xfrm>
            <a:custGeom>
              <a:rect b="b" l="l" r="r" t="t"/>
              <a:pathLst>
                <a:path extrusionOk="0" h="9143" w="54768">
                  <a:moveTo>
                    <a:pt x="50197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50197" y="9144"/>
                  </a:lnTo>
                  <a:cubicBezTo>
                    <a:pt x="52768" y="9144"/>
                    <a:pt x="54769" y="7048"/>
                    <a:pt x="54769" y="4572"/>
                  </a:cubicBezTo>
                  <a:cubicBezTo>
                    <a:pt x="54769" y="2096"/>
                    <a:pt x="52674" y="0"/>
                    <a:pt x="50197" y="0"/>
                  </a:cubicBezTo>
                  <a:lnTo>
                    <a:pt x="50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2"/>
            <p:cNvSpPr/>
            <p:nvPr/>
          </p:nvSpPr>
          <p:spPr>
            <a:xfrm>
              <a:off x="8261317" y="2074786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94202" y="4572"/>
                  </a:moveTo>
                  <a:cubicBezTo>
                    <a:pt x="94202" y="2000"/>
                    <a:pt x="92107" y="0"/>
                    <a:pt x="89631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89631" y="9144"/>
                  </a:lnTo>
                  <a:cubicBezTo>
                    <a:pt x="92202" y="9144"/>
                    <a:pt x="94202" y="7048"/>
                    <a:pt x="94202" y="4572"/>
                  </a:cubicBezTo>
                  <a:lnTo>
                    <a:pt x="94202" y="45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8261317" y="2051065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4572" y="9144"/>
                  </a:moveTo>
                  <a:lnTo>
                    <a:pt x="89631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1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6" y="9144"/>
                    <a:pt x="4572" y="9144"/>
                  </a:cubicBezTo>
                  <a:lnTo>
                    <a:pt x="4572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8146102" y="2098507"/>
              <a:ext cx="101502" cy="9852"/>
            </a:xfrm>
            <a:custGeom>
              <a:rect b="b" l="l" r="r" t="t"/>
              <a:pathLst>
                <a:path extrusionOk="0" h="9143" w="94201">
                  <a:moveTo>
                    <a:pt x="8963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89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8146102" y="2074684"/>
              <a:ext cx="101502" cy="9852"/>
            </a:xfrm>
            <a:custGeom>
              <a:rect b="b" l="l" r="r" t="t"/>
              <a:pathLst>
                <a:path extrusionOk="0" h="9143" w="94201">
                  <a:moveTo>
                    <a:pt x="8963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89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8146102" y="2050963"/>
              <a:ext cx="101502" cy="9852"/>
            </a:xfrm>
            <a:custGeom>
              <a:rect b="b" l="l" r="r" t="t"/>
              <a:pathLst>
                <a:path extrusionOk="0" h="9143" w="94201">
                  <a:moveTo>
                    <a:pt x="89630" y="0"/>
                  </a:move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89630" y="9144"/>
                  </a:ln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89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8300544" y="2222656"/>
              <a:ext cx="101503" cy="9852"/>
            </a:xfrm>
            <a:custGeom>
              <a:rect b="b" l="l" r="r" t="t"/>
              <a:pathLst>
                <a:path extrusionOk="0" h="9143" w="94202">
                  <a:moveTo>
                    <a:pt x="89630" y="9144"/>
                  </a:moveTo>
                  <a:cubicBezTo>
                    <a:pt x="92202" y="9144"/>
                    <a:pt x="94202" y="7048"/>
                    <a:pt x="94202" y="4572"/>
                  </a:cubicBezTo>
                  <a:cubicBezTo>
                    <a:pt x="94202" y="2096"/>
                    <a:pt x="92107" y="0"/>
                    <a:pt x="89630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cubicBezTo>
                    <a:pt x="0" y="7048"/>
                    <a:pt x="2095" y="9144"/>
                    <a:pt x="4572" y="9144"/>
                  </a:cubicBezTo>
                  <a:lnTo>
                    <a:pt x="89630" y="9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8300440" y="2246377"/>
              <a:ext cx="101503" cy="81079"/>
            </a:xfrm>
            <a:custGeom>
              <a:rect b="b" l="l" r="r" t="t"/>
              <a:pathLst>
                <a:path extrusionOk="0" h="75247" w="94202">
                  <a:moveTo>
                    <a:pt x="0" y="63818"/>
                  </a:moveTo>
                  <a:cubicBezTo>
                    <a:pt x="0" y="70104"/>
                    <a:pt x="5144" y="75247"/>
                    <a:pt x="11430" y="75247"/>
                  </a:cubicBezTo>
                  <a:lnTo>
                    <a:pt x="82772" y="75247"/>
                  </a:lnTo>
                  <a:cubicBezTo>
                    <a:pt x="89059" y="75247"/>
                    <a:pt x="94202" y="70104"/>
                    <a:pt x="94202" y="63818"/>
                  </a:cubicBezTo>
                  <a:lnTo>
                    <a:pt x="94202" y="11430"/>
                  </a:lnTo>
                  <a:cubicBezTo>
                    <a:pt x="94202" y="5144"/>
                    <a:pt x="89059" y="0"/>
                    <a:pt x="82772" y="0"/>
                  </a:cubicBezTo>
                  <a:lnTo>
                    <a:pt x="11430" y="0"/>
                  </a:lnTo>
                  <a:cubicBezTo>
                    <a:pt x="5144" y="0"/>
                    <a:pt x="0" y="5144"/>
                    <a:pt x="0" y="11430"/>
                  </a:cubicBezTo>
                  <a:lnTo>
                    <a:pt x="0" y="63818"/>
                  </a:lnTo>
                  <a:close/>
                  <a:moveTo>
                    <a:pt x="82868" y="66008"/>
                  </a:moveTo>
                  <a:lnTo>
                    <a:pt x="11525" y="66008"/>
                  </a:lnTo>
                  <a:cubicBezTo>
                    <a:pt x="10668" y="66008"/>
                    <a:pt x="10001" y="65532"/>
                    <a:pt x="9620" y="64865"/>
                  </a:cubicBezTo>
                  <a:lnTo>
                    <a:pt x="31528" y="33719"/>
                  </a:lnTo>
                  <a:lnTo>
                    <a:pt x="51054" y="53245"/>
                  </a:lnTo>
                  <a:cubicBezTo>
                    <a:pt x="51911" y="54102"/>
                    <a:pt x="53150" y="54673"/>
                    <a:pt x="54388" y="54578"/>
                  </a:cubicBezTo>
                  <a:cubicBezTo>
                    <a:pt x="55626" y="54578"/>
                    <a:pt x="56865" y="54007"/>
                    <a:pt x="57721" y="53054"/>
                  </a:cubicBezTo>
                  <a:lnTo>
                    <a:pt x="85154" y="23146"/>
                  </a:lnTo>
                  <a:lnTo>
                    <a:pt x="85154" y="63722"/>
                  </a:lnTo>
                  <a:cubicBezTo>
                    <a:pt x="85154" y="64961"/>
                    <a:pt x="84201" y="65913"/>
                    <a:pt x="82963" y="65913"/>
                  </a:cubicBezTo>
                  <a:lnTo>
                    <a:pt x="82963" y="65913"/>
                  </a:lnTo>
                  <a:close/>
                  <a:moveTo>
                    <a:pt x="11430" y="9239"/>
                  </a:moveTo>
                  <a:lnTo>
                    <a:pt x="82772" y="9239"/>
                  </a:lnTo>
                  <a:cubicBezTo>
                    <a:pt x="83534" y="9239"/>
                    <a:pt x="84106" y="9620"/>
                    <a:pt x="84582" y="10192"/>
                  </a:cubicBezTo>
                  <a:lnTo>
                    <a:pt x="54007" y="43529"/>
                  </a:lnTo>
                  <a:lnTo>
                    <a:pt x="34004" y="23527"/>
                  </a:lnTo>
                  <a:cubicBezTo>
                    <a:pt x="33052" y="22574"/>
                    <a:pt x="31718" y="22098"/>
                    <a:pt x="30385" y="22193"/>
                  </a:cubicBezTo>
                  <a:cubicBezTo>
                    <a:pt x="29051" y="22288"/>
                    <a:pt x="27813" y="23051"/>
                    <a:pt x="27051" y="24098"/>
                  </a:cubicBezTo>
                  <a:lnTo>
                    <a:pt x="9240" y="49435"/>
                  </a:lnTo>
                  <a:lnTo>
                    <a:pt x="9240" y="11621"/>
                  </a:lnTo>
                  <a:cubicBezTo>
                    <a:pt x="9240" y="10382"/>
                    <a:pt x="10192" y="9430"/>
                    <a:pt x="11430" y="9430"/>
                  </a:cubicBezTo>
                  <a:lnTo>
                    <a:pt x="11430" y="94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18" name="Google Shape;318;p22"/>
          <p:cNvCxnSpPr>
            <a:stCxn id="264" idx="4"/>
            <a:endCxn id="261" idx="0"/>
          </p:cNvCxnSpPr>
          <p:nvPr/>
        </p:nvCxnSpPr>
        <p:spPr>
          <a:xfrm>
            <a:off x="1151929" y="2530401"/>
            <a:ext cx="0" cy="30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22"/>
          <p:cNvCxnSpPr>
            <a:stCxn id="265" idx="4"/>
            <a:endCxn id="262" idx="0"/>
          </p:cNvCxnSpPr>
          <p:nvPr/>
        </p:nvCxnSpPr>
        <p:spPr>
          <a:xfrm>
            <a:off x="2549697" y="2530401"/>
            <a:ext cx="0" cy="30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22"/>
          <p:cNvCxnSpPr>
            <a:stCxn id="266" idx="4"/>
            <a:endCxn id="263" idx="0"/>
          </p:cNvCxnSpPr>
          <p:nvPr/>
        </p:nvCxnSpPr>
        <p:spPr>
          <a:xfrm>
            <a:off x="3947378" y="2530401"/>
            <a:ext cx="0" cy="30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22"/>
          <p:cNvSpPr txBox="1"/>
          <p:nvPr/>
        </p:nvSpPr>
        <p:spPr>
          <a:xfrm flipH="1">
            <a:off x="7000613" y="2270650"/>
            <a:ext cx="15867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</a:t>
            </a: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rticle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influence score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2" name="Google Shape;322;p22"/>
          <p:cNvSpPr txBox="1"/>
          <p:nvPr/>
        </p:nvSpPr>
        <p:spPr>
          <a:xfrm flipH="1">
            <a:off x="5355837" y="2270650"/>
            <a:ext cx="15867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</a:t>
            </a: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ournal acceptance rate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3" name="Google Shape;323;p22"/>
          <p:cNvSpPr txBox="1"/>
          <p:nvPr/>
        </p:nvSpPr>
        <p:spPr>
          <a:xfrm>
            <a:off x="452550" y="1490050"/>
            <a:ext cx="13986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20%↑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4" name="Google Shape;324;p22"/>
          <p:cNvSpPr txBox="1"/>
          <p:nvPr/>
        </p:nvSpPr>
        <p:spPr>
          <a:xfrm>
            <a:off x="1851154" y="1490025"/>
            <a:ext cx="1397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50%↑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5" name="Google Shape;325;p22"/>
          <p:cNvSpPr txBox="1"/>
          <p:nvPr/>
        </p:nvSpPr>
        <p:spPr>
          <a:xfrm>
            <a:off x="3248249" y="1490050"/>
            <a:ext cx="13986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60%</a:t>
            </a: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↑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6" name="Google Shape;326;p22"/>
          <p:cNvSpPr/>
          <p:nvPr/>
        </p:nvSpPr>
        <p:spPr>
          <a:xfrm>
            <a:off x="6108375" y="2077408"/>
            <a:ext cx="81600" cy="81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27" name="Google Shape;327;p22"/>
          <p:cNvSpPr/>
          <p:nvPr/>
        </p:nvSpPr>
        <p:spPr>
          <a:xfrm>
            <a:off x="7753175" y="2077408"/>
            <a:ext cx="81600" cy="8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28" name="Google Shape;328;p22"/>
          <p:cNvSpPr txBox="1"/>
          <p:nvPr/>
        </p:nvSpPr>
        <p:spPr>
          <a:xfrm flipH="1">
            <a:off x="7000613" y="3131050"/>
            <a:ext cx="15867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</a:t>
            </a: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eproducibility indicators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9" name="Google Shape;329;p22"/>
          <p:cNvSpPr txBox="1"/>
          <p:nvPr/>
        </p:nvSpPr>
        <p:spPr>
          <a:xfrm flipH="1">
            <a:off x="5355837" y="3131050"/>
            <a:ext cx="15867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</a:t>
            </a: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pen access status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0" name="Google Shape;330;p22"/>
          <p:cNvSpPr/>
          <p:nvPr/>
        </p:nvSpPr>
        <p:spPr>
          <a:xfrm>
            <a:off x="6108375" y="2937808"/>
            <a:ext cx="81600" cy="81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31" name="Google Shape;331;p22"/>
          <p:cNvSpPr/>
          <p:nvPr/>
        </p:nvSpPr>
        <p:spPr>
          <a:xfrm>
            <a:off x="7753175" y="2937808"/>
            <a:ext cx="81600" cy="81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32" name="Google Shape;332;p22"/>
          <p:cNvSpPr txBox="1"/>
          <p:nvPr/>
        </p:nvSpPr>
        <p:spPr>
          <a:xfrm flipH="1">
            <a:off x="7000613" y="3991438"/>
            <a:ext cx="15867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</a:t>
            </a: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entions in patents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3" name="Google Shape;333;p22"/>
          <p:cNvSpPr txBox="1"/>
          <p:nvPr/>
        </p:nvSpPr>
        <p:spPr>
          <a:xfrm flipH="1">
            <a:off x="5355837" y="3991437"/>
            <a:ext cx="15867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</a:t>
            </a: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eer review recognition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4" name="Google Shape;334;p22"/>
          <p:cNvSpPr/>
          <p:nvPr/>
        </p:nvSpPr>
        <p:spPr>
          <a:xfrm>
            <a:off x="6108375" y="3798196"/>
            <a:ext cx="81600" cy="816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35" name="Google Shape;335;p22"/>
          <p:cNvSpPr/>
          <p:nvPr/>
        </p:nvSpPr>
        <p:spPr>
          <a:xfrm>
            <a:off x="7753175" y="3798196"/>
            <a:ext cx="81600" cy="816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3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341" name="Google Shape;341;p23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p23"/>
          <p:cNvSpPr txBox="1"/>
          <p:nvPr/>
        </p:nvSpPr>
        <p:spPr>
          <a:xfrm flipH="1">
            <a:off x="452550" y="1534300"/>
            <a:ext cx="21153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Groundbreaking discovery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3" name="Google Shape;343;p23"/>
          <p:cNvSpPr txBox="1"/>
          <p:nvPr/>
        </p:nvSpPr>
        <p:spPr>
          <a:xfrm flipH="1">
            <a:off x="452550" y="1958434"/>
            <a:ext cx="21153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 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44" name="Google Shape;344;p23"/>
          <p:cNvSpPr txBox="1"/>
          <p:nvPr/>
        </p:nvSpPr>
        <p:spPr>
          <a:xfrm flipH="1">
            <a:off x="452550" y="2667282"/>
            <a:ext cx="21153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Share key statistics or metrics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5" name="Google Shape;345;p23"/>
          <p:cNvSpPr txBox="1"/>
          <p:nvPr/>
        </p:nvSpPr>
        <p:spPr>
          <a:xfrm flipH="1">
            <a:off x="452550" y="3091407"/>
            <a:ext cx="21153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 and is the 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46" name="Google Shape;346;p23"/>
          <p:cNvSpPr txBox="1"/>
          <p:nvPr/>
        </p:nvSpPr>
        <p:spPr>
          <a:xfrm flipH="1">
            <a:off x="452550" y="3800246"/>
            <a:ext cx="21153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Real-world application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7" name="Google Shape;347;p23"/>
          <p:cNvSpPr txBox="1"/>
          <p:nvPr/>
        </p:nvSpPr>
        <p:spPr>
          <a:xfrm flipH="1">
            <a:off x="452550" y="4224352"/>
            <a:ext cx="21153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 and is the 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48" name="Google Shape;348;p23"/>
          <p:cNvSpPr txBox="1"/>
          <p:nvPr/>
        </p:nvSpPr>
        <p:spPr>
          <a:xfrm flipH="1">
            <a:off x="6694837" y="1534300"/>
            <a:ext cx="21153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Collaborative 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insight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9" name="Google Shape;349;p23"/>
          <p:cNvSpPr txBox="1"/>
          <p:nvPr/>
        </p:nvSpPr>
        <p:spPr>
          <a:xfrm flipH="1">
            <a:off x="6694837" y="1958434"/>
            <a:ext cx="21153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 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50" name="Google Shape;350;p23"/>
          <p:cNvSpPr txBox="1"/>
          <p:nvPr/>
        </p:nvSpPr>
        <p:spPr>
          <a:xfrm flipH="1">
            <a:off x="6694837" y="2667282"/>
            <a:ext cx="21153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Vision for 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the future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1" name="Google Shape;351;p23"/>
          <p:cNvSpPr txBox="1"/>
          <p:nvPr/>
        </p:nvSpPr>
        <p:spPr>
          <a:xfrm flipH="1">
            <a:off x="6694837" y="3091407"/>
            <a:ext cx="21153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 and is the second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52" name="Google Shape;352;p23"/>
          <p:cNvSpPr txBox="1"/>
          <p:nvPr/>
        </p:nvSpPr>
        <p:spPr>
          <a:xfrm flipH="1">
            <a:off x="6694837" y="3800246"/>
            <a:ext cx="21153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Significant trends </a:t>
            </a: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identified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3" name="Google Shape;353;p23"/>
          <p:cNvSpPr txBox="1"/>
          <p:nvPr/>
        </p:nvSpPr>
        <p:spPr>
          <a:xfrm flipH="1">
            <a:off x="6694837" y="4224352"/>
            <a:ext cx="21153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 and is the second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54" name="Google Shape;354;p23"/>
          <p:cNvSpPr txBox="1"/>
          <p:nvPr/>
        </p:nvSpPr>
        <p:spPr>
          <a:xfrm>
            <a:off x="2108525" y="1042700"/>
            <a:ext cx="4927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Top 6 takeaways for your research article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355" name="Google Shape;355;p23"/>
          <p:cNvPicPr preferRelativeResize="0"/>
          <p:nvPr/>
        </p:nvPicPr>
        <p:blipFill rotWithShape="1">
          <a:blip r:embed="rId4">
            <a:alphaModFix/>
          </a:blip>
          <a:srcRect b="0" l="43519" r="26380" t="0"/>
          <a:stretch/>
        </p:blipFill>
        <p:spPr>
          <a:xfrm>
            <a:off x="3866525" y="2095898"/>
            <a:ext cx="1410900" cy="2343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6" name="Google Shape;356;p23"/>
          <p:cNvSpPr/>
          <p:nvPr/>
        </p:nvSpPr>
        <p:spPr>
          <a:xfrm flipH="1">
            <a:off x="2743825" y="1630750"/>
            <a:ext cx="368700" cy="368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7" name="Google Shape;357;p23"/>
          <p:cNvSpPr/>
          <p:nvPr/>
        </p:nvSpPr>
        <p:spPr>
          <a:xfrm flipH="1">
            <a:off x="2743825" y="2763732"/>
            <a:ext cx="368700" cy="36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8" name="Google Shape;358;p23"/>
          <p:cNvSpPr/>
          <p:nvPr/>
        </p:nvSpPr>
        <p:spPr>
          <a:xfrm flipH="1">
            <a:off x="2743825" y="3896696"/>
            <a:ext cx="368700" cy="368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9" name="Google Shape;359;p23"/>
          <p:cNvSpPr/>
          <p:nvPr/>
        </p:nvSpPr>
        <p:spPr>
          <a:xfrm flipH="1">
            <a:off x="6083900" y="1630750"/>
            <a:ext cx="368700" cy="368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0" name="Google Shape;360;p23"/>
          <p:cNvSpPr/>
          <p:nvPr/>
        </p:nvSpPr>
        <p:spPr>
          <a:xfrm flipH="1">
            <a:off x="6083900" y="2763732"/>
            <a:ext cx="368700" cy="3687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05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1" name="Google Shape;361;p23"/>
          <p:cNvSpPr/>
          <p:nvPr/>
        </p:nvSpPr>
        <p:spPr>
          <a:xfrm flipH="1">
            <a:off x="6083900" y="3896696"/>
            <a:ext cx="368700" cy="3687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06</a:t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362" name="Google Shape;362;p23"/>
          <p:cNvCxnSpPr>
            <a:stCxn id="356" idx="4"/>
            <a:endCxn id="357" idx="0"/>
          </p:cNvCxnSpPr>
          <p:nvPr/>
        </p:nvCxnSpPr>
        <p:spPr>
          <a:xfrm flipH="1" rot="-5400000">
            <a:off x="2546275" y="2381350"/>
            <a:ext cx="764400" cy="6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" name="Google Shape;363;p23"/>
          <p:cNvCxnSpPr>
            <a:stCxn id="357" idx="4"/>
            <a:endCxn id="358" idx="0"/>
          </p:cNvCxnSpPr>
          <p:nvPr/>
        </p:nvCxnSpPr>
        <p:spPr>
          <a:xfrm>
            <a:off x="2928175" y="3132432"/>
            <a:ext cx="0" cy="76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4" name="Google Shape;364;p23"/>
          <p:cNvCxnSpPr>
            <a:stCxn id="358" idx="4"/>
            <a:endCxn id="355" idx="2"/>
          </p:cNvCxnSpPr>
          <p:nvPr/>
        </p:nvCxnSpPr>
        <p:spPr>
          <a:xfrm flipH="1" rot="-5400000">
            <a:off x="3663025" y="3530546"/>
            <a:ext cx="174000" cy="1643700"/>
          </a:xfrm>
          <a:prstGeom prst="bentConnector3">
            <a:avLst>
              <a:gd fmla="val 23691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23"/>
          <p:cNvCxnSpPr>
            <a:stCxn id="355" idx="0"/>
            <a:endCxn id="359" idx="6"/>
          </p:cNvCxnSpPr>
          <p:nvPr/>
        </p:nvCxnSpPr>
        <p:spPr>
          <a:xfrm rot="-5400000">
            <a:off x="5187575" y="1199498"/>
            <a:ext cx="280800" cy="15120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23"/>
          <p:cNvCxnSpPr>
            <a:stCxn id="359" idx="4"/>
            <a:endCxn id="360" idx="0"/>
          </p:cNvCxnSpPr>
          <p:nvPr/>
        </p:nvCxnSpPr>
        <p:spPr>
          <a:xfrm flipH="1" rot="-5400000">
            <a:off x="5886350" y="2381350"/>
            <a:ext cx="764400" cy="6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7" name="Google Shape;367;p23"/>
          <p:cNvCxnSpPr>
            <a:stCxn id="360" idx="4"/>
            <a:endCxn id="361" idx="0"/>
          </p:cNvCxnSpPr>
          <p:nvPr/>
        </p:nvCxnSpPr>
        <p:spPr>
          <a:xfrm flipH="1" rot="-5400000">
            <a:off x="5886350" y="3514332"/>
            <a:ext cx="764400" cy="600"/>
          </a:xfrm>
          <a:prstGeom prst="bentConnector3">
            <a:avLst>
              <a:gd fmla="val 49991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4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Article Infographics</a:t>
            </a:r>
            <a:endParaRPr/>
          </a:p>
        </p:txBody>
      </p:sp>
      <p:sp>
        <p:nvSpPr>
          <p:cNvPr id="373" name="Google Shape;373;p24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" name="Google Shape;374;p24"/>
          <p:cNvSpPr txBox="1"/>
          <p:nvPr/>
        </p:nvSpPr>
        <p:spPr>
          <a:xfrm>
            <a:off x="2108525" y="1042700"/>
            <a:ext cx="4927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Statistical Highlights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5" name="Google Shape;375;p24"/>
          <p:cNvSpPr txBox="1"/>
          <p:nvPr/>
        </p:nvSpPr>
        <p:spPr>
          <a:xfrm>
            <a:off x="450450" y="2040166"/>
            <a:ext cx="18321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Open Access Impact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6" name="Google Shape;376;p24"/>
          <p:cNvSpPr txBox="1"/>
          <p:nvPr/>
        </p:nvSpPr>
        <p:spPr>
          <a:xfrm>
            <a:off x="450450" y="2484735"/>
            <a:ext cx="18321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has a high number of moons, like Jupiter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77" name="Google Shape;377;p24"/>
          <p:cNvSpPr txBox="1"/>
          <p:nvPr/>
        </p:nvSpPr>
        <p:spPr>
          <a:xfrm>
            <a:off x="2587533" y="2040141"/>
            <a:ext cx="18321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Reproducibility Concerns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8" name="Google Shape;378;p24"/>
          <p:cNvSpPr txBox="1"/>
          <p:nvPr/>
        </p:nvSpPr>
        <p:spPr>
          <a:xfrm>
            <a:off x="2587533" y="2484724"/>
            <a:ext cx="18321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fourth-largest planet in the Solar System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79" name="Google Shape;379;p24"/>
          <p:cNvSpPr txBox="1"/>
          <p:nvPr/>
        </p:nvSpPr>
        <p:spPr>
          <a:xfrm>
            <a:off x="4724616" y="2040179"/>
            <a:ext cx="18321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Collaboration Trends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0" name="Google Shape;380;p24"/>
          <p:cNvSpPr txBox="1"/>
          <p:nvPr/>
        </p:nvSpPr>
        <p:spPr>
          <a:xfrm>
            <a:off x="4724616" y="2484744"/>
            <a:ext cx="18321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is a giant and the biggest planet in the Solar System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81" name="Google Shape;381;p24"/>
          <p:cNvSpPr txBox="1"/>
          <p:nvPr/>
        </p:nvSpPr>
        <p:spPr>
          <a:xfrm>
            <a:off x="6861699" y="2040179"/>
            <a:ext cx="18321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Funding Influence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2" name="Google Shape;382;p24"/>
          <p:cNvSpPr txBox="1"/>
          <p:nvPr/>
        </p:nvSpPr>
        <p:spPr>
          <a:xfrm>
            <a:off x="6861698" y="2484744"/>
            <a:ext cx="18321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is the second-largest planet in the System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83" name="Google Shape;383;p24"/>
          <p:cNvCxnSpPr/>
          <p:nvPr/>
        </p:nvCxnSpPr>
        <p:spPr>
          <a:xfrm>
            <a:off x="582300" y="3399901"/>
            <a:ext cx="1568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4" name="Google Shape;384;p24"/>
          <p:cNvSpPr/>
          <p:nvPr/>
        </p:nvSpPr>
        <p:spPr>
          <a:xfrm>
            <a:off x="1255878" y="3347101"/>
            <a:ext cx="105600" cy="105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385" name="Google Shape;385;p24"/>
          <p:cNvCxnSpPr/>
          <p:nvPr/>
        </p:nvCxnSpPr>
        <p:spPr>
          <a:xfrm>
            <a:off x="2719375" y="3399901"/>
            <a:ext cx="1568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24"/>
          <p:cNvSpPr/>
          <p:nvPr/>
        </p:nvSpPr>
        <p:spPr>
          <a:xfrm>
            <a:off x="3754253" y="3347101"/>
            <a:ext cx="105600" cy="105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387" name="Google Shape;387;p24"/>
          <p:cNvCxnSpPr/>
          <p:nvPr/>
        </p:nvCxnSpPr>
        <p:spPr>
          <a:xfrm>
            <a:off x="4882250" y="3399901"/>
            <a:ext cx="1568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8" name="Google Shape;388;p24"/>
          <p:cNvSpPr/>
          <p:nvPr/>
        </p:nvSpPr>
        <p:spPr>
          <a:xfrm>
            <a:off x="5479628" y="3347101"/>
            <a:ext cx="105600" cy="105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389" name="Google Shape;389;p24"/>
          <p:cNvCxnSpPr/>
          <p:nvPr/>
        </p:nvCxnSpPr>
        <p:spPr>
          <a:xfrm>
            <a:off x="6989250" y="3399901"/>
            <a:ext cx="1568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24"/>
          <p:cNvSpPr/>
          <p:nvPr/>
        </p:nvSpPr>
        <p:spPr>
          <a:xfrm>
            <a:off x="7281203" y="3347101"/>
            <a:ext cx="105600" cy="105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1" name="Google Shape;391;p24"/>
          <p:cNvSpPr txBox="1"/>
          <p:nvPr/>
        </p:nvSpPr>
        <p:spPr>
          <a:xfrm>
            <a:off x="450455" y="3559825"/>
            <a:ext cx="18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50%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2" name="Google Shape;392;p24"/>
          <p:cNvSpPr txBox="1"/>
          <p:nvPr/>
        </p:nvSpPr>
        <p:spPr>
          <a:xfrm>
            <a:off x="2587536" y="3559808"/>
            <a:ext cx="18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75%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3" name="Google Shape;393;p24"/>
          <p:cNvSpPr txBox="1"/>
          <p:nvPr/>
        </p:nvSpPr>
        <p:spPr>
          <a:xfrm>
            <a:off x="4724618" y="3559834"/>
            <a:ext cx="18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40%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4" name="Google Shape;394;p24"/>
          <p:cNvSpPr txBox="1"/>
          <p:nvPr/>
        </p:nvSpPr>
        <p:spPr>
          <a:xfrm>
            <a:off x="6861699" y="3559834"/>
            <a:ext cx="18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30%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5" name="Google Shape;395;p24"/>
          <p:cNvSpPr txBox="1"/>
          <p:nvPr/>
        </p:nvSpPr>
        <p:spPr>
          <a:xfrm>
            <a:off x="449250" y="4029975"/>
            <a:ext cx="3410700" cy="561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 and the smallest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96" name="Google Shape;396;p24"/>
          <p:cNvSpPr txBox="1"/>
          <p:nvPr/>
        </p:nvSpPr>
        <p:spPr>
          <a:xfrm>
            <a:off x="5284050" y="4029975"/>
            <a:ext cx="3410700" cy="56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 and is the second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97" name="Google Shape;397;p24"/>
          <p:cNvCxnSpPr>
            <a:stCxn id="395" idx="3"/>
            <a:endCxn id="396" idx="1"/>
          </p:cNvCxnSpPr>
          <p:nvPr/>
        </p:nvCxnSpPr>
        <p:spPr>
          <a:xfrm>
            <a:off x="3859950" y="4310775"/>
            <a:ext cx="1424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8" name="Google Shape;398;p24"/>
          <p:cNvSpPr/>
          <p:nvPr/>
        </p:nvSpPr>
        <p:spPr>
          <a:xfrm flipH="1">
            <a:off x="1182150" y="1579738"/>
            <a:ext cx="368700" cy="368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9" name="Google Shape;399;p24"/>
          <p:cNvSpPr/>
          <p:nvPr/>
        </p:nvSpPr>
        <p:spPr>
          <a:xfrm flipH="1">
            <a:off x="3319225" y="1579738"/>
            <a:ext cx="368700" cy="36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0" name="Google Shape;400;p24"/>
          <p:cNvSpPr/>
          <p:nvPr/>
        </p:nvSpPr>
        <p:spPr>
          <a:xfrm flipH="1">
            <a:off x="5457149" y="1579738"/>
            <a:ext cx="368700" cy="368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1" name="Google Shape;401;p24"/>
          <p:cNvSpPr/>
          <p:nvPr/>
        </p:nvSpPr>
        <p:spPr>
          <a:xfrm flipH="1">
            <a:off x="7595072" y="1579738"/>
            <a:ext cx="368700" cy="368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402" name="Google Shape;402;p24"/>
          <p:cNvCxnSpPr>
            <a:stCxn id="398" idx="4"/>
            <a:endCxn id="375" idx="0"/>
          </p:cNvCxnSpPr>
          <p:nvPr/>
        </p:nvCxnSpPr>
        <p:spPr>
          <a:xfrm>
            <a:off x="1366500" y="1948438"/>
            <a:ext cx="0" cy="91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3" name="Google Shape;403;p24"/>
          <p:cNvCxnSpPr>
            <a:stCxn id="399" idx="4"/>
            <a:endCxn id="377" idx="0"/>
          </p:cNvCxnSpPr>
          <p:nvPr/>
        </p:nvCxnSpPr>
        <p:spPr>
          <a:xfrm>
            <a:off x="3503575" y="1948438"/>
            <a:ext cx="0" cy="91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24"/>
          <p:cNvCxnSpPr>
            <a:stCxn id="400" idx="4"/>
            <a:endCxn id="379" idx="0"/>
          </p:cNvCxnSpPr>
          <p:nvPr/>
        </p:nvCxnSpPr>
        <p:spPr>
          <a:xfrm flipH="1">
            <a:off x="5640599" y="1948438"/>
            <a:ext cx="900" cy="91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5" name="Google Shape;405;p24"/>
          <p:cNvCxnSpPr>
            <a:stCxn id="401" idx="4"/>
            <a:endCxn id="381" idx="0"/>
          </p:cNvCxnSpPr>
          <p:nvPr/>
        </p:nvCxnSpPr>
        <p:spPr>
          <a:xfrm flipH="1">
            <a:off x="7777622" y="1948438"/>
            <a:ext cx="1800" cy="91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search Article Infographics by Slidesgo">
  <a:themeElements>
    <a:clrScheme name="Simple Light">
      <a:dk1>
        <a:srgbClr val="000000"/>
      </a:dk1>
      <a:lt1>
        <a:srgbClr val="FFFFFF"/>
      </a:lt1>
      <a:dk2>
        <a:srgbClr val="FFF1E3"/>
      </a:dk2>
      <a:lt2>
        <a:srgbClr val="C4E3E6"/>
      </a:lt2>
      <a:accent1>
        <a:srgbClr val="A8BDB6"/>
      </a:accent1>
      <a:accent2>
        <a:srgbClr val="F5E0B3"/>
      </a:accent2>
      <a:accent3>
        <a:srgbClr val="FFDB64"/>
      </a:accent3>
      <a:accent4>
        <a:srgbClr val="5F795D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